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86D00-D9CF-4412-BBDD-6215FF3B28E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398C-26B3-495F-BA3B-0D1BC7E9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6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CE7BC-E63A-9544-8792-DA1B13CB88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9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8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7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203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76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4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3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14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7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0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5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2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1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8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4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192FB-EA5A-4576-8217-22302E0CD141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820F-444F-46F9-A855-7980E9D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71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24.xml"/><Relationship Id="rId18" Type="http://schemas.openxmlformats.org/officeDocument/2006/relationships/slide" Target="slide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4.xml"/><Relationship Id="rId2" Type="http://schemas.openxmlformats.org/officeDocument/2006/relationships/notesSlide" Target="../notesSlides/notesSlide1.xml"/><Relationship Id="rId16" Type="http://schemas.openxmlformats.org/officeDocument/2006/relationships/slide" Target="slide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19.xml"/><Relationship Id="rId22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0" y="762000"/>
            <a:ext cx="1524000" cy="1143000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762000"/>
            <a:ext cx="1524000" cy="1143000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762000"/>
            <a:ext cx="1524000" cy="1143000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0" y="762000"/>
            <a:ext cx="1524000" cy="1143000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82000" y="762000"/>
            <a:ext cx="1524000" cy="1143000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0" y="838200"/>
            <a:ext cx="1524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/>
              <a:t>Parallel Lines cut by a Transversal</a:t>
            </a:r>
            <a:endParaRPr lang="en-US" sz="19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914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Angles inside and outside triangles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990601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Angle Side Relationships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0" y="822961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Triangle Inequality Theorem</a:t>
            </a:r>
            <a:endParaRPr lang="en-US" dirty="0"/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2286000" y="19050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100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4" name="Action Button: Custom 23">
            <a:hlinkClick r:id="rId4" action="ppaction://hlinksldjump" highlightClick="1"/>
          </p:cNvPr>
          <p:cNvSpPr/>
          <p:nvPr/>
        </p:nvSpPr>
        <p:spPr>
          <a:xfrm>
            <a:off x="3810000" y="19050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100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5" name="Action Button: Custom 24">
            <a:hlinkClick r:id="rId5" action="ppaction://hlinksldjump" highlightClick="1"/>
          </p:cNvPr>
          <p:cNvSpPr/>
          <p:nvPr/>
        </p:nvSpPr>
        <p:spPr>
          <a:xfrm>
            <a:off x="5334000" y="19050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100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6" name="Action Button: Custom 25">
            <a:hlinkClick r:id="rId6" action="ppaction://hlinksldjump" highlightClick="1"/>
          </p:cNvPr>
          <p:cNvSpPr/>
          <p:nvPr/>
        </p:nvSpPr>
        <p:spPr>
          <a:xfrm>
            <a:off x="6858000" y="19050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100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7" name="Action Button: Custom 26">
            <a:hlinkClick r:id="rId7" action="ppaction://hlinksldjump" highlightClick="1"/>
          </p:cNvPr>
          <p:cNvSpPr/>
          <p:nvPr/>
        </p:nvSpPr>
        <p:spPr>
          <a:xfrm>
            <a:off x="8382000" y="19050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100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9" name="Action Button: Custom 28">
            <a:hlinkClick r:id="rId8" action="ppaction://hlinksldjump" highlightClick="1"/>
          </p:cNvPr>
          <p:cNvSpPr/>
          <p:nvPr/>
        </p:nvSpPr>
        <p:spPr>
          <a:xfrm>
            <a:off x="2286000" y="29718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200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0" name="Action Button: Custom 29">
            <a:hlinkClick r:id="rId9" action="ppaction://hlinksldjump" highlightClick="1"/>
          </p:cNvPr>
          <p:cNvSpPr/>
          <p:nvPr/>
        </p:nvSpPr>
        <p:spPr>
          <a:xfrm>
            <a:off x="3810000" y="29718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200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1" name="Action Button: Custom 30">
            <a:hlinkClick r:id="rId10" action="ppaction://hlinksldjump" highlightClick="1"/>
          </p:cNvPr>
          <p:cNvSpPr/>
          <p:nvPr/>
        </p:nvSpPr>
        <p:spPr>
          <a:xfrm>
            <a:off x="5334000" y="29718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200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2" name="Action Button: Custom 31">
            <a:hlinkClick r:id="rId11" action="ppaction://hlinksldjump" highlightClick="1"/>
          </p:cNvPr>
          <p:cNvSpPr/>
          <p:nvPr/>
        </p:nvSpPr>
        <p:spPr>
          <a:xfrm>
            <a:off x="6858000" y="29718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200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Action Button: Custom 32">
            <a:hlinkClick r:id="rId12" action="ppaction://hlinksldjump" highlightClick="1"/>
          </p:cNvPr>
          <p:cNvSpPr/>
          <p:nvPr/>
        </p:nvSpPr>
        <p:spPr>
          <a:xfrm>
            <a:off x="8382000" y="29718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200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Action Button: Custom 35">
            <a:hlinkClick r:id="rId13" action="ppaction://hlinksldjump" highlightClick="1"/>
          </p:cNvPr>
          <p:cNvSpPr/>
          <p:nvPr/>
        </p:nvSpPr>
        <p:spPr>
          <a:xfrm>
            <a:off x="8382000" y="40386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300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7" name="Action Button: Custom 36">
            <a:hlinkClick r:id="rId14" action="ppaction://hlinksldjump" highlightClick="1"/>
          </p:cNvPr>
          <p:cNvSpPr/>
          <p:nvPr/>
        </p:nvSpPr>
        <p:spPr>
          <a:xfrm>
            <a:off x="6858000" y="40386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300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8" name="Action Button: Custom 37">
            <a:hlinkClick r:id="rId15" action="ppaction://hlinksldjump" highlightClick="1"/>
          </p:cNvPr>
          <p:cNvSpPr/>
          <p:nvPr/>
        </p:nvSpPr>
        <p:spPr>
          <a:xfrm>
            <a:off x="5334000" y="40386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300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9" name="Action Button: Custom 38">
            <a:hlinkClick r:id="rId16" action="ppaction://hlinksldjump" highlightClick="1"/>
          </p:cNvPr>
          <p:cNvSpPr/>
          <p:nvPr/>
        </p:nvSpPr>
        <p:spPr>
          <a:xfrm>
            <a:off x="3810000" y="40386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300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0" name="Action Button: Custom 39">
            <a:hlinkClick r:id="rId17" action="ppaction://hlinksldjump" highlightClick="1"/>
          </p:cNvPr>
          <p:cNvSpPr/>
          <p:nvPr/>
        </p:nvSpPr>
        <p:spPr>
          <a:xfrm>
            <a:off x="2286000" y="40386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300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1" name="Action Button: Custom 40">
            <a:hlinkClick r:id="rId18" action="ppaction://hlinksldjump" highlightClick="1"/>
          </p:cNvPr>
          <p:cNvSpPr/>
          <p:nvPr/>
        </p:nvSpPr>
        <p:spPr>
          <a:xfrm>
            <a:off x="2286000" y="51054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400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3" name="Action Button: Custom 42">
            <a:hlinkClick r:id="rId19" action="ppaction://hlinksldjump" highlightClick="1"/>
          </p:cNvPr>
          <p:cNvSpPr/>
          <p:nvPr/>
        </p:nvSpPr>
        <p:spPr>
          <a:xfrm>
            <a:off x="3810000" y="51054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400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5" name="Action Button: Custom 44">
            <a:hlinkClick r:id="rId20" action="ppaction://hlinksldjump" highlightClick="1"/>
          </p:cNvPr>
          <p:cNvSpPr/>
          <p:nvPr/>
        </p:nvSpPr>
        <p:spPr>
          <a:xfrm>
            <a:off x="5334000" y="51054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400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7" name="Action Button: Custom 46">
            <a:hlinkClick r:id="rId21" action="ppaction://hlinksldjump" highlightClick="1"/>
          </p:cNvPr>
          <p:cNvSpPr/>
          <p:nvPr/>
        </p:nvSpPr>
        <p:spPr>
          <a:xfrm>
            <a:off x="6858000" y="51054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400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9" name="Action Button: Custom 48">
            <a:hlinkClick r:id="rId22" action="ppaction://hlinksldjump" highlightClick="1"/>
          </p:cNvPr>
          <p:cNvSpPr/>
          <p:nvPr/>
        </p:nvSpPr>
        <p:spPr>
          <a:xfrm>
            <a:off x="8382000" y="5105400"/>
            <a:ext cx="1524000" cy="10668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400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69079" y="1010335"/>
            <a:ext cx="1005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Auxiliary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49937" y="4732020"/>
            <a:ext cx="8830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Find the measure of &lt;</a:t>
            </a:r>
            <a:r>
              <a:rPr lang="en-US" sz="4400" dirty="0" err="1" smtClean="0">
                <a:latin typeface="Comic Sans MS"/>
                <a:cs typeface="Comic Sans MS"/>
              </a:rPr>
              <a:t>i</a:t>
            </a:r>
            <a:r>
              <a:rPr lang="en-US" sz="4400" dirty="0" smtClean="0">
                <a:latin typeface="Comic Sans MS"/>
                <a:cs typeface="Comic Sans MS"/>
              </a:rPr>
              <a:t>.</a:t>
            </a:r>
            <a:endParaRPr lang="en-US" sz="4400" dirty="0"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0427" y="-274320"/>
            <a:ext cx="5289233" cy="557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150" t="24608" r="22306" b="12566"/>
          <a:stretch/>
        </p:blipFill>
        <p:spPr>
          <a:xfrm>
            <a:off x="3497580" y="2263140"/>
            <a:ext cx="5212080" cy="3657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62339" y="752594"/>
            <a:ext cx="106089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Comic Sans MS"/>
                <a:cs typeface="Comic Sans MS"/>
              </a:rPr>
              <a:t>What is the measure of the smallest angle?</a:t>
            </a:r>
            <a:endParaRPr lang="en-US" sz="4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848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11553"/>
          <a:stretch/>
        </p:blipFill>
        <p:spPr>
          <a:xfrm>
            <a:off x="2275522" y="228600"/>
            <a:ext cx="7502883" cy="5600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22826" y="5807214"/>
            <a:ext cx="6808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Comic Sans MS"/>
                <a:cs typeface="Comic Sans MS"/>
              </a:rPr>
              <a:t>What is the measure of &lt;B?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19650" y="4984254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B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334590" y="5245864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C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945270" y="498425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D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482930" y="1799094"/>
            <a:ext cx="447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1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541145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What is the measure of &lt;WUV?</a:t>
            </a:r>
            <a:endParaRPr lang="en-US" sz="4400" dirty="0"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6990" y="160367"/>
            <a:ext cx="6865620" cy="529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85900" y="5402759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What kind of triangle is TUV?</a:t>
            </a:r>
            <a:endParaRPr lang="en-US" sz="44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685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121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121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9897" y="0"/>
            <a:ext cx="6451283" cy="564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92754" y="343928"/>
            <a:ext cx="5899785" cy="582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56560" y="9897"/>
            <a:ext cx="6027420" cy="650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4940"/>
          <a:stretch/>
        </p:blipFill>
        <p:spPr>
          <a:xfrm>
            <a:off x="2640330" y="320039"/>
            <a:ext cx="6983730" cy="585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44334" y="4334448"/>
            <a:ext cx="8659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What value of x makes the two lines parallel?</a:t>
            </a:r>
            <a:endParaRPr lang="en-US" sz="4400" dirty="0"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534" y="97810"/>
            <a:ext cx="4293506" cy="423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4862810"/>
            <a:ext cx="8153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What is the smallest side of triangle GHI?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94660" y="0"/>
            <a:ext cx="6431280" cy="527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10640" y="4233208"/>
            <a:ext cx="9357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For which set can the three numbers be the measures of the sides of a triangle? Why?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8760" y="2201883"/>
            <a:ext cx="935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itchFamily="66" charset="0"/>
              </a:rPr>
              <a:t>A</a:t>
            </a:r>
            <a:r>
              <a:rPr lang="en-US" sz="4000" dirty="0" smtClean="0">
                <a:latin typeface="Comic Sans MS" pitchFamily="66" charset="0"/>
              </a:rPr>
              <a:t>.   {7, 5, 4}			B   {2, 3, 6}</a:t>
            </a:r>
            <a:endParaRPr lang="en-US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5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42672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For which set can the three numbers be the measures of the sides of a triangle? Why?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08760" y="2201883"/>
            <a:ext cx="935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itchFamily="66" charset="0"/>
              </a:rPr>
              <a:t>A</a:t>
            </a:r>
            <a:r>
              <a:rPr lang="en-US" sz="4000" dirty="0" smtClean="0">
                <a:latin typeface="Comic Sans MS" pitchFamily="66" charset="0"/>
              </a:rPr>
              <a:t>.   {5, 2, 4}			B   {2, 8, 1}</a:t>
            </a:r>
            <a:endParaRPr lang="en-US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2508795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Name a third possible side that would create a triangle given the side lengths 5 and 9.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643" y="970597"/>
            <a:ext cx="8816357" cy="378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2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092" y="505965"/>
            <a:ext cx="4644390" cy="38284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44334" y="4334448"/>
            <a:ext cx="8659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What value of x makes the two lines parallel?</a:t>
            </a:r>
            <a:endParaRPr lang="en-US" sz="4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060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4132198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What value of x makes the two lines parallel?</a:t>
            </a:r>
            <a:endParaRPr lang="en-US" sz="4400" dirty="0"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024" y="251460"/>
            <a:ext cx="5240655" cy="388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2071833" y="203834"/>
            <a:ext cx="8327708" cy="613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1" y="4419600"/>
            <a:ext cx="8645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What is the value of &lt;h?</a:t>
            </a:r>
            <a:endParaRPr lang="en-US" sz="4400" dirty="0"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7507" y="198677"/>
            <a:ext cx="6988493" cy="433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510665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What is the value of &lt;h?</a:t>
            </a:r>
            <a:endParaRPr lang="en-US" sz="4400" dirty="0"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27007" y="0"/>
            <a:ext cx="6737986" cy="542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32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9906000" y="6172200"/>
            <a:ext cx="762000" cy="685800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464945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/>
                <a:cs typeface="Comic Sans MS"/>
              </a:rPr>
              <a:t>Find the measure of &lt;g.</a:t>
            </a:r>
            <a:endParaRPr lang="en-US" sz="4400" dirty="0"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52600" y="211454"/>
            <a:ext cx="8336598" cy="372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72</TotalTime>
  <Words>222</Words>
  <Application>Microsoft Office PowerPoint</Application>
  <PresentationFormat>Widescreen</PresentationFormat>
  <Paragraphs>50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Comic Sans MS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Roslyn UFSD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Simon</dc:creator>
  <cp:lastModifiedBy>Mark Valentino</cp:lastModifiedBy>
  <cp:revision>16</cp:revision>
  <dcterms:created xsi:type="dcterms:W3CDTF">2017-01-12T12:31:07Z</dcterms:created>
  <dcterms:modified xsi:type="dcterms:W3CDTF">2017-01-13T14:52:12Z</dcterms:modified>
</cp:coreProperties>
</file>