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6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241E8-6D50-41A0-9167-430D2315021A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18CF8-A0A3-40DD-B45C-E847E62F7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535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241E8-6D50-41A0-9167-430D2315021A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18CF8-A0A3-40DD-B45C-E847E62F7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675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241E8-6D50-41A0-9167-430D2315021A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18CF8-A0A3-40DD-B45C-E847E62F7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152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241E8-6D50-41A0-9167-430D2315021A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18CF8-A0A3-40DD-B45C-E847E62F7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163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241E8-6D50-41A0-9167-430D2315021A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18CF8-A0A3-40DD-B45C-E847E62F7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026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241E8-6D50-41A0-9167-430D2315021A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18CF8-A0A3-40DD-B45C-E847E62F7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018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241E8-6D50-41A0-9167-430D2315021A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18CF8-A0A3-40DD-B45C-E847E62F7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796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241E8-6D50-41A0-9167-430D2315021A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18CF8-A0A3-40DD-B45C-E847E62F7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911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241E8-6D50-41A0-9167-430D2315021A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18CF8-A0A3-40DD-B45C-E847E62F7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09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241E8-6D50-41A0-9167-430D2315021A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18CF8-A0A3-40DD-B45C-E847E62F7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52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241E8-6D50-41A0-9167-430D2315021A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18CF8-A0A3-40DD-B45C-E847E62F7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138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241E8-6D50-41A0-9167-430D2315021A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18CF8-A0A3-40DD-B45C-E847E62F7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325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slideLayout" Target="../slideLayouts/slideLayout2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tags" Target="../tags/tag29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image" Target="../media/image2.png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/Relationships>
</file>

<file path=ppt/slides/_rels/slide3.xml.rels><?xml version="1.0" encoding="UTF-8" standalone="yes"?>
<Relationships xmlns="http://schemas.openxmlformats.org/package/2006/relationships"><Relationship Id="rId117" Type="http://schemas.openxmlformats.org/officeDocument/2006/relationships/tags" Target="../tags/tag155.xml"/><Relationship Id="rId21" Type="http://schemas.openxmlformats.org/officeDocument/2006/relationships/tags" Target="../tags/tag59.xml"/><Relationship Id="rId42" Type="http://schemas.openxmlformats.org/officeDocument/2006/relationships/tags" Target="../tags/tag80.xml"/><Relationship Id="rId63" Type="http://schemas.openxmlformats.org/officeDocument/2006/relationships/tags" Target="../tags/tag101.xml"/><Relationship Id="rId84" Type="http://schemas.openxmlformats.org/officeDocument/2006/relationships/tags" Target="../tags/tag122.xml"/><Relationship Id="rId138" Type="http://schemas.openxmlformats.org/officeDocument/2006/relationships/tags" Target="../tags/tag176.xml"/><Relationship Id="rId159" Type="http://schemas.openxmlformats.org/officeDocument/2006/relationships/tags" Target="../tags/tag197.xml"/><Relationship Id="rId170" Type="http://schemas.openxmlformats.org/officeDocument/2006/relationships/tags" Target="../tags/tag208.xml"/><Relationship Id="rId191" Type="http://schemas.openxmlformats.org/officeDocument/2006/relationships/tags" Target="../tags/tag229.xml"/><Relationship Id="rId205" Type="http://schemas.openxmlformats.org/officeDocument/2006/relationships/tags" Target="../tags/tag243.xml"/><Relationship Id="rId226" Type="http://schemas.openxmlformats.org/officeDocument/2006/relationships/tags" Target="../tags/tag264.xml"/><Relationship Id="rId247" Type="http://schemas.openxmlformats.org/officeDocument/2006/relationships/tags" Target="../tags/tag285.xml"/><Relationship Id="rId107" Type="http://schemas.openxmlformats.org/officeDocument/2006/relationships/tags" Target="../tags/tag145.xml"/><Relationship Id="rId268" Type="http://schemas.openxmlformats.org/officeDocument/2006/relationships/tags" Target="../tags/tag306.xml"/><Relationship Id="rId11" Type="http://schemas.openxmlformats.org/officeDocument/2006/relationships/tags" Target="../tags/tag49.xml"/><Relationship Id="rId32" Type="http://schemas.openxmlformats.org/officeDocument/2006/relationships/tags" Target="../tags/tag70.xml"/><Relationship Id="rId53" Type="http://schemas.openxmlformats.org/officeDocument/2006/relationships/tags" Target="../tags/tag91.xml"/><Relationship Id="rId74" Type="http://schemas.openxmlformats.org/officeDocument/2006/relationships/tags" Target="../tags/tag112.xml"/><Relationship Id="rId128" Type="http://schemas.openxmlformats.org/officeDocument/2006/relationships/tags" Target="../tags/tag166.xml"/><Relationship Id="rId149" Type="http://schemas.openxmlformats.org/officeDocument/2006/relationships/tags" Target="../tags/tag187.xml"/><Relationship Id="rId5" Type="http://schemas.openxmlformats.org/officeDocument/2006/relationships/tags" Target="../tags/tag43.xml"/><Relationship Id="rId95" Type="http://schemas.openxmlformats.org/officeDocument/2006/relationships/tags" Target="../tags/tag133.xml"/><Relationship Id="rId160" Type="http://schemas.openxmlformats.org/officeDocument/2006/relationships/tags" Target="../tags/tag198.xml"/><Relationship Id="rId181" Type="http://schemas.openxmlformats.org/officeDocument/2006/relationships/tags" Target="../tags/tag219.xml"/><Relationship Id="rId216" Type="http://schemas.openxmlformats.org/officeDocument/2006/relationships/tags" Target="../tags/tag254.xml"/><Relationship Id="rId237" Type="http://schemas.openxmlformats.org/officeDocument/2006/relationships/tags" Target="../tags/tag275.xml"/><Relationship Id="rId258" Type="http://schemas.openxmlformats.org/officeDocument/2006/relationships/tags" Target="../tags/tag296.xml"/><Relationship Id="rId22" Type="http://schemas.openxmlformats.org/officeDocument/2006/relationships/tags" Target="../tags/tag60.xml"/><Relationship Id="rId43" Type="http://schemas.openxmlformats.org/officeDocument/2006/relationships/tags" Target="../tags/tag81.xml"/><Relationship Id="rId64" Type="http://schemas.openxmlformats.org/officeDocument/2006/relationships/tags" Target="../tags/tag102.xml"/><Relationship Id="rId118" Type="http://schemas.openxmlformats.org/officeDocument/2006/relationships/tags" Target="../tags/tag156.xml"/><Relationship Id="rId139" Type="http://schemas.openxmlformats.org/officeDocument/2006/relationships/tags" Target="../tags/tag177.xml"/><Relationship Id="rId85" Type="http://schemas.openxmlformats.org/officeDocument/2006/relationships/tags" Target="../tags/tag123.xml"/><Relationship Id="rId150" Type="http://schemas.openxmlformats.org/officeDocument/2006/relationships/tags" Target="../tags/tag188.xml"/><Relationship Id="rId171" Type="http://schemas.openxmlformats.org/officeDocument/2006/relationships/tags" Target="../tags/tag209.xml"/><Relationship Id="rId192" Type="http://schemas.openxmlformats.org/officeDocument/2006/relationships/tags" Target="../tags/tag230.xml"/><Relationship Id="rId206" Type="http://schemas.openxmlformats.org/officeDocument/2006/relationships/tags" Target="../tags/tag244.xml"/><Relationship Id="rId227" Type="http://schemas.openxmlformats.org/officeDocument/2006/relationships/tags" Target="../tags/tag265.xml"/><Relationship Id="rId248" Type="http://schemas.openxmlformats.org/officeDocument/2006/relationships/tags" Target="../tags/tag286.xml"/><Relationship Id="rId269" Type="http://schemas.openxmlformats.org/officeDocument/2006/relationships/tags" Target="../tags/tag307.xml"/><Relationship Id="rId12" Type="http://schemas.openxmlformats.org/officeDocument/2006/relationships/tags" Target="../tags/tag50.xml"/><Relationship Id="rId33" Type="http://schemas.openxmlformats.org/officeDocument/2006/relationships/tags" Target="../tags/tag71.xml"/><Relationship Id="rId108" Type="http://schemas.openxmlformats.org/officeDocument/2006/relationships/tags" Target="../tags/tag146.xml"/><Relationship Id="rId129" Type="http://schemas.openxmlformats.org/officeDocument/2006/relationships/tags" Target="../tags/tag167.xml"/><Relationship Id="rId54" Type="http://schemas.openxmlformats.org/officeDocument/2006/relationships/tags" Target="../tags/tag92.xml"/><Relationship Id="rId75" Type="http://schemas.openxmlformats.org/officeDocument/2006/relationships/tags" Target="../tags/tag113.xml"/><Relationship Id="rId96" Type="http://schemas.openxmlformats.org/officeDocument/2006/relationships/tags" Target="../tags/tag134.xml"/><Relationship Id="rId140" Type="http://schemas.openxmlformats.org/officeDocument/2006/relationships/tags" Target="../tags/tag178.xml"/><Relationship Id="rId161" Type="http://schemas.openxmlformats.org/officeDocument/2006/relationships/tags" Target="../tags/tag199.xml"/><Relationship Id="rId182" Type="http://schemas.openxmlformats.org/officeDocument/2006/relationships/tags" Target="../tags/tag220.xml"/><Relationship Id="rId217" Type="http://schemas.openxmlformats.org/officeDocument/2006/relationships/tags" Target="../tags/tag255.xml"/><Relationship Id="rId6" Type="http://schemas.openxmlformats.org/officeDocument/2006/relationships/tags" Target="../tags/tag44.xml"/><Relationship Id="rId238" Type="http://schemas.openxmlformats.org/officeDocument/2006/relationships/tags" Target="../tags/tag276.xml"/><Relationship Id="rId259" Type="http://schemas.openxmlformats.org/officeDocument/2006/relationships/tags" Target="../tags/tag297.xml"/><Relationship Id="rId23" Type="http://schemas.openxmlformats.org/officeDocument/2006/relationships/tags" Target="../tags/tag61.xml"/><Relationship Id="rId119" Type="http://schemas.openxmlformats.org/officeDocument/2006/relationships/tags" Target="../tags/tag157.xml"/><Relationship Id="rId270" Type="http://schemas.openxmlformats.org/officeDocument/2006/relationships/tags" Target="../tags/tag308.xml"/><Relationship Id="rId44" Type="http://schemas.openxmlformats.org/officeDocument/2006/relationships/tags" Target="../tags/tag82.xml"/><Relationship Id="rId60" Type="http://schemas.openxmlformats.org/officeDocument/2006/relationships/tags" Target="../tags/tag98.xml"/><Relationship Id="rId65" Type="http://schemas.openxmlformats.org/officeDocument/2006/relationships/tags" Target="../tags/tag103.xml"/><Relationship Id="rId81" Type="http://schemas.openxmlformats.org/officeDocument/2006/relationships/tags" Target="../tags/tag119.xml"/><Relationship Id="rId86" Type="http://schemas.openxmlformats.org/officeDocument/2006/relationships/tags" Target="../tags/tag124.xml"/><Relationship Id="rId130" Type="http://schemas.openxmlformats.org/officeDocument/2006/relationships/tags" Target="../tags/tag168.xml"/><Relationship Id="rId135" Type="http://schemas.openxmlformats.org/officeDocument/2006/relationships/tags" Target="../tags/tag173.xml"/><Relationship Id="rId151" Type="http://schemas.openxmlformats.org/officeDocument/2006/relationships/tags" Target="../tags/tag189.xml"/><Relationship Id="rId156" Type="http://schemas.openxmlformats.org/officeDocument/2006/relationships/tags" Target="../tags/tag194.xml"/><Relationship Id="rId177" Type="http://schemas.openxmlformats.org/officeDocument/2006/relationships/tags" Target="../tags/tag215.xml"/><Relationship Id="rId198" Type="http://schemas.openxmlformats.org/officeDocument/2006/relationships/tags" Target="../tags/tag236.xml"/><Relationship Id="rId172" Type="http://schemas.openxmlformats.org/officeDocument/2006/relationships/tags" Target="../tags/tag210.xml"/><Relationship Id="rId193" Type="http://schemas.openxmlformats.org/officeDocument/2006/relationships/tags" Target="../tags/tag231.xml"/><Relationship Id="rId202" Type="http://schemas.openxmlformats.org/officeDocument/2006/relationships/tags" Target="../tags/tag240.xml"/><Relationship Id="rId207" Type="http://schemas.openxmlformats.org/officeDocument/2006/relationships/tags" Target="../tags/tag245.xml"/><Relationship Id="rId223" Type="http://schemas.openxmlformats.org/officeDocument/2006/relationships/tags" Target="../tags/tag261.xml"/><Relationship Id="rId228" Type="http://schemas.openxmlformats.org/officeDocument/2006/relationships/tags" Target="../tags/tag266.xml"/><Relationship Id="rId244" Type="http://schemas.openxmlformats.org/officeDocument/2006/relationships/tags" Target="../tags/tag282.xml"/><Relationship Id="rId249" Type="http://schemas.openxmlformats.org/officeDocument/2006/relationships/tags" Target="../tags/tag287.xml"/><Relationship Id="rId13" Type="http://schemas.openxmlformats.org/officeDocument/2006/relationships/tags" Target="../tags/tag51.xml"/><Relationship Id="rId18" Type="http://schemas.openxmlformats.org/officeDocument/2006/relationships/tags" Target="../tags/tag56.xml"/><Relationship Id="rId39" Type="http://schemas.openxmlformats.org/officeDocument/2006/relationships/tags" Target="../tags/tag77.xml"/><Relationship Id="rId109" Type="http://schemas.openxmlformats.org/officeDocument/2006/relationships/tags" Target="../tags/tag147.xml"/><Relationship Id="rId260" Type="http://schemas.openxmlformats.org/officeDocument/2006/relationships/tags" Target="../tags/tag298.xml"/><Relationship Id="rId265" Type="http://schemas.openxmlformats.org/officeDocument/2006/relationships/tags" Target="../tags/tag303.xml"/><Relationship Id="rId34" Type="http://schemas.openxmlformats.org/officeDocument/2006/relationships/tags" Target="../tags/tag72.xml"/><Relationship Id="rId50" Type="http://schemas.openxmlformats.org/officeDocument/2006/relationships/tags" Target="../tags/tag88.xml"/><Relationship Id="rId55" Type="http://schemas.openxmlformats.org/officeDocument/2006/relationships/tags" Target="../tags/tag93.xml"/><Relationship Id="rId76" Type="http://schemas.openxmlformats.org/officeDocument/2006/relationships/tags" Target="../tags/tag114.xml"/><Relationship Id="rId97" Type="http://schemas.openxmlformats.org/officeDocument/2006/relationships/tags" Target="../tags/tag135.xml"/><Relationship Id="rId104" Type="http://schemas.openxmlformats.org/officeDocument/2006/relationships/tags" Target="../tags/tag142.xml"/><Relationship Id="rId120" Type="http://schemas.openxmlformats.org/officeDocument/2006/relationships/tags" Target="../tags/tag158.xml"/><Relationship Id="rId125" Type="http://schemas.openxmlformats.org/officeDocument/2006/relationships/tags" Target="../tags/tag163.xml"/><Relationship Id="rId141" Type="http://schemas.openxmlformats.org/officeDocument/2006/relationships/tags" Target="../tags/tag179.xml"/><Relationship Id="rId146" Type="http://schemas.openxmlformats.org/officeDocument/2006/relationships/tags" Target="../tags/tag184.xml"/><Relationship Id="rId167" Type="http://schemas.openxmlformats.org/officeDocument/2006/relationships/tags" Target="../tags/tag205.xml"/><Relationship Id="rId188" Type="http://schemas.openxmlformats.org/officeDocument/2006/relationships/tags" Target="../tags/tag226.xml"/><Relationship Id="rId7" Type="http://schemas.openxmlformats.org/officeDocument/2006/relationships/tags" Target="../tags/tag45.xml"/><Relationship Id="rId71" Type="http://schemas.openxmlformats.org/officeDocument/2006/relationships/tags" Target="../tags/tag109.xml"/><Relationship Id="rId92" Type="http://schemas.openxmlformats.org/officeDocument/2006/relationships/tags" Target="../tags/tag130.xml"/><Relationship Id="rId162" Type="http://schemas.openxmlformats.org/officeDocument/2006/relationships/tags" Target="../tags/tag200.xml"/><Relationship Id="rId183" Type="http://schemas.openxmlformats.org/officeDocument/2006/relationships/tags" Target="../tags/tag221.xml"/><Relationship Id="rId213" Type="http://schemas.openxmlformats.org/officeDocument/2006/relationships/tags" Target="../tags/tag251.xml"/><Relationship Id="rId218" Type="http://schemas.openxmlformats.org/officeDocument/2006/relationships/tags" Target="../tags/tag256.xml"/><Relationship Id="rId234" Type="http://schemas.openxmlformats.org/officeDocument/2006/relationships/tags" Target="../tags/tag272.xml"/><Relationship Id="rId239" Type="http://schemas.openxmlformats.org/officeDocument/2006/relationships/tags" Target="../tags/tag277.xml"/><Relationship Id="rId2" Type="http://schemas.openxmlformats.org/officeDocument/2006/relationships/tags" Target="../tags/tag40.xml"/><Relationship Id="rId29" Type="http://schemas.openxmlformats.org/officeDocument/2006/relationships/tags" Target="../tags/tag67.xml"/><Relationship Id="rId250" Type="http://schemas.openxmlformats.org/officeDocument/2006/relationships/tags" Target="../tags/tag288.xml"/><Relationship Id="rId255" Type="http://schemas.openxmlformats.org/officeDocument/2006/relationships/tags" Target="../tags/tag293.xml"/><Relationship Id="rId271" Type="http://schemas.openxmlformats.org/officeDocument/2006/relationships/tags" Target="../tags/tag309.xml"/><Relationship Id="rId24" Type="http://schemas.openxmlformats.org/officeDocument/2006/relationships/tags" Target="../tags/tag62.xml"/><Relationship Id="rId40" Type="http://schemas.openxmlformats.org/officeDocument/2006/relationships/tags" Target="../tags/tag78.xml"/><Relationship Id="rId45" Type="http://schemas.openxmlformats.org/officeDocument/2006/relationships/tags" Target="../tags/tag83.xml"/><Relationship Id="rId66" Type="http://schemas.openxmlformats.org/officeDocument/2006/relationships/tags" Target="../tags/tag104.xml"/><Relationship Id="rId87" Type="http://schemas.openxmlformats.org/officeDocument/2006/relationships/tags" Target="../tags/tag125.xml"/><Relationship Id="rId110" Type="http://schemas.openxmlformats.org/officeDocument/2006/relationships/tags" Target="../tags/tag148.xml"/><Relationship Id="rId115" Type="http://schemas.openxmlformats.org/officeDocument/2006/relationships/tags" Target="../tags/tag153.xml"/><Relationship Id="rId131" Type="http://schemas.openxmlformats.org/officeDocument/2006/relationships/tags" Target="../tags/tag169.xml"/><Relationship Id="rId136" Type="http://schemas.openxmlformats.org/officeDocument/2006/relationships/tags" Target="../tags/tag174.xml"/><Relationship Id="rId157" Type="http://schemas.openxmlformats.org/officeDocument/2006/relationships/tags" Target="../tags/tag195.xml"/><Relationship Id="rId178" Type="http://schemas.openxmlformats.org/officeDocument/2006/relationships/tags" Target="../tags/tag216.xml"/><Relationship Id="rId61" Type="http://schemas.openxmlformats.org/officeDocument/2006/relationships/tags" Target="../tags/tag99.xml"/><Relationship Id="rId82" Type="http://schemas.openxmlformats.org/officeDocument/2006/relationships/tags" Target="../tags/tag120.xml"/><Relationship Id="rId152" Type="http://schemas.openxmlformats.org/officeDocument/2006/relationships/tags" Target="../tags/tag190.xml"/><Relationship Id="rId173" Type="http://schemas.openxmlformats.org/officeDocument/2006/relationships/tags" Target="../tags/tag211.xml"/><Relationship Id="rId194" Type="http://schemas.openxmlformats.org/officeDocument/2006/relationships/tags" Target="../tags/tag232.xml"/><Relationship Id="rId199" Type="http://schemas.openxmlformats.org/officeDocument/2006/relationships/tags" Target="../tags/tag237.xml"/><Relationship Id="rId203" Type="http://schemas.openxmlformats.org/officeDocument/2006/relationships/tags" Target="../tags/tag241.xml"/><Relationship Id="rId208" Type="http://schemas.openxmlformats.org/officeDocument/2006/relationships/tags" Target="../tags/tag246.xml"/><Relationship Id="rId229" Type="http://schemas.openxmlformats.org/officeDocument/2006/relationships/tags" Target="../tags/tag267.xml"/><Relationship Id="rId19" Type="http://schemas.openxmlformats.org/officeDocument/2006/relationships/tags" Target="../tags/tag57.xml"/><Relationship Id="rId224" Type="http://schemas.openxmlformats.org/officeDocument/2006/relationships/tags" Target="../tags/tag262.xml"/><Relationship Id="rId240" Type="http://schemas.openxmlformats.org/officeDocument/2006/relationships/tags" Target="../tags/tag278.xml"/><Relationship Id="rId245" Type="http://schemas.openxmlformats.org/officeDocument/2006/relationships/tags" Target="../tags/tag283.xml"/><Relationship Id="rId261" Type="http://schemas.openxmlformats.org/officeDocument/2006/relationships/tags" Target="../tags/tag299.xml"/><Relationship Id="rId266" Type="http://schemas.openxmlformats.org/officeDocument/2006/relationships/tags" Target="../tags/tag304.xml"/><Relationship Id="rId14" Type="http://schemas.openxmlformats.org/officeDocument/2006/relationships/tags" Target="../tags/tag52.xml"/><Relationship Id="rId30" Type="http://schemas.openxmlformats.org/officeDocument/2006/relationships/tags" Target="../tags/tag68.xml"/><Relationship Id="rId35" Type="http://schemas.openxmlformats.org/officeDocument/2006/relationships/tags" Target="../tags/tag73.xml"/><Relationship Id="rId56" Type="http://schemas.openxmlformats.org/officeDocument/2006/relationships/tags" Target="../tags/tag94.xml"/><Relationship Id="rId77" Type="http://schemas.openxmlformats.org/officeDocument/2006/relationships/tags" Target="../tags/tag115.xml"/><Relationship Id="rId100" Type="http://schemas.openxmlformats.org/officeDocument/2006/relationships/tags" Target="../tags/tag138.xml"/><Relationship Id="rId105" Type="http://schemas.openxmlformats.org/officeDocument/2006/relationships/tags" Target="../tags/tag143.xml"/><Relationship Id="rId126" Type="http://schemas.openxmlformats.org/officeDocument/2006/relationships/tags" Target="../tags/tag164.xml"/><Relationship Id="rId147" Type="http://schemas.openxmlformats.org/officeDocument/2006/relationships/tags" Target="../tags/tag185.xml"/><Relationship Id="rId168" Type="http://schemas.openxmlformats.org/officeDocument/2006/relationships/tags" Target="../tags/tag206.xml"/><Relationship Id="rId8" Type="http://schemas.openxmlformats.org/officeDocument/2006/relationships/tags" Target="../tags/tag46.xml"/><Relationship Id="rId51" Type="http://schemas.openxmlformats.org/officeDocument/2006/relationships/tags" Target="../tags/tag89.xml"/><Relationship Id="rId72" Type="http://schemas.openxmlformats.org/officeDocument/2006/relationships/tags" Target="../tags/tag110.xml"/><Relationship Id="rId93" Type="http://schemas.openxmlformats.org/officeDocument/2006/relationships/tags" Target="../tags/tag131.xml"/><Relationship Id="rId98" Type="http://schemas.openxmlformats.org/officeDocument/2006/relationships/tags" Target="../tags/tag136.xml"/><Relationship Id="rId121" Type="http://schemas.openxmlformats.org/officeDocument/2006/relationships/tags" Target="../tags/tag159.xml"/><Relationship Id="rId142" Type="http://schemas.openxmlformats.org/officeDocument/2006/relationships/tags" Target="../tags/tag180.xml"/><Relationship Id="rId163" Type="http://schemas.openxmlformats.org/officeDocument/2006/relationships/tags" Target="../tags/tag201.xml"/><Relationship Id="rId184" Type="http://schemas.openxmlformats.org/officeDocument/2006/relationships/tags" Target="../tags/tag222.xml"/><Relationship Id="rId189" Type="http://schemas.openxmlformats.org/officeDocument/2006/relationships/tags" Target="../tags/tag227.xml"/><Relationship Id="rId219" Type="http://schemas.openxmlformats.org/officeDocument/2006/relationships/tags" Target="../tags/tag257.xml"/><Relationship Id="rId3" Type="http://schemas.openxmlformats.org/officeDocument/2006/relationships/tags" Target="../tags/tag41.xml"/><Relationship Id="rId214" Type="http://schemas.openxmlformats.org/officeDocument/2006/relationships/tags" Target="../tags/tag252.xml"/><Relationship Id="rId230" Type="http://schemas.openxmlformats.org/officeDocument/2006/relationships/tags" Target="../tags/tag268.xml"/><Relationship Id="rId235" Type="http://schemas.openxmlformats.org/officeDocument/2006/relationships/tags" Target="../tags/tag273.xml"/><Relationship Id="rId251" Type="http://schemas.openxmlformats.org/officeDocument/2006/relationships/tags" Target="../tags/tag289.xml"/><Relationship Id="rId256" Type="http://schemas.openxmlformats.org/officeDocument/2006/relationships/tags" Target="../tags/tag294.xml"/><Relationship Id="rId25" Type="http://schemas.openxmlformats.org/officeDocument/2006/relationships/tags" Target="../tags/tag63.xml"/><Relationship Id="rId46" Type="http://schemas.openxmlformats.org/officeDocument/2006/relationships/tags" Target="../tags/tag84.xml"/><Relationship Id="rId67" Type="http://schemas.openxmlformats.org/officeDocument/2006/relationships/tags" Target="../tags/tag105.xml"/><Relationship Id="rId116" Type="http://schemas.openxmlformats.org/officeDocument/2006/relationships/tags" Target="../tags/tag154.xml"/><Relationship Id="rId137" Type="http://schemas.openxmlformats.org/officeDocument/2006/relationships/tags" Target="../tags/tag175.xml"/><Relationship Id="rId158" Type="http://schemas.openxmlformats.org/officeDocument/2006/relationships/tags" Target="../tags/tag196.xml"/><Relationship Id="rId272" Type="http://schemas.openxmlformats.org/officeDocument/2006/relationships/slideLayout" Target="../slideLayouts/slideLayout2.xml"/><Relationship Id="rId20" Type="http://schemas.openxmlformats.org/officeDocument/2006/relationships/tags" Target="../tags/tag58.xml"/><Relationship Id="rId41" Type="http://schemas.openxmlformats.org/officeDocument/2006/relationships/tags" Target="../tags/tag79.xml"/><Relationship Id="rId62" Type="http://schemas.openxmlformats.org/officeDocument/2006/relationships/tags" Target="../tags/tag100.xml"/><Relationship Id="rId83" Type="http://schemas.openxmlformats.org/officeDocument/2006/relationships/tags" Target="../tags/tag121.xml"/><Relationship Id="rId88" Type="http://schemas.openxmlformats.org/officeDocument/2006/relationships/tags" Target="../tags/tag126.xml"/><Relationship Id="rId111" Type="http://schemas.openxmlformats.org/officeDocument/2006/relationships/tags" Target="../tags/tag149.xml"/><Relationship Id="rId132" Type="http://schemas.openxmlformats.org/officeDocument/2006/relationships/tags" Target="../tags/tag170.xml"/><Relationship Id="rId153" Type="http://schemas.openxmlformats.org/officeDocument/2006/relationships/tags" Target="../tags/tag191.xml"/><Relationship Id="rId174" Type="http://schemas.openxmlformats.org/officeDocument/2006/relationships/tags" Target="../tags/tag212.xml"/><Relationship Id="rId179" Type="http://schemas.openxmlformats.org/officeDocument/2006/relationships/tags" Target="../tags/tag217.xml"/><Relationship Id="rId195" Type="http://schemas.openxmlformats.org/officeDocument/2006/relationships/tags" Target="../tags/tag233.xml"/><Relationship Id="rId209" Type="http://schemas.openxmlformats.org/officeDocument/2006/relationships/tags" Target="../tags/tag247.xml"/><Relationship Id="rId190" Type="http://schemas.openxmlformats.org/officeDocument/2006/relationships/tags" Target="../tags/tag228.xml"/><Relationship Id="rId204" Type="http://schemas.openxmlformats.org/officeDocument/2006/relationships/tags" Target="../tags/tag242.xml"/><Relationship Id="rId220" Type="http://schemas.openxmlformats.org/officeDocument/2006/relationships/tags" Target="../tags/tag258.xml"/><Relationship Id="rId225" Type="http://schemas.openxmlformats.org/officeDocument/2006/relationships/tags" Target="../tags/tag263.xml"/><Relationship Id="rId241" Type="http://schemas.openxmlformats.org/officeDocument/2006/relationships/tags" Target="../tags/tag279.xml"/><Relationship Id="rId246" Type="http://schemas.openxmlformats.org/officeDocument/2006/relationships/tags" Target="../tags/tag284.xml"/><Relationship Id="rId267" Type="http://schemas.openxmlformats.org/officeDocument/2006/relationships/tags" Target="../tags/tag305.xml"/><Relationship Id="rId15" Type="http://schemas.openxmlformats.org/officeDocument/2006/relationships/tags" Target="../tags/tag53.xml"/><Relationship Id="rId36" Type="http://schemas.openxmlformats.org/officeDocument/2006/relationships/tags" Target="../tags/tag74.xml"/><Relationship Id="rId57" Type="http://schemas.openxmlformats.org/officeDocument/2006/relationships/tags" Target="../tags/tag95.xml"/><Relationship Id="rId106" Type="http://schemas.openxmlformats.org/officeDocument/2006/relationships/tags" Target="../tags/tag144.xml"/><Relationship Id="rId127" Type="http://schemas.openxmlformats.org/officeDocument/2006/relationships/tags" Target="../tags/tag165.xml"/><Relationship Id="rId262" Type="http://schemas.openxmlformats.org/officeDocument/2006/relationships/tags" Target="../tags/tag300.xml"/><Relationship Id="rId10" Type="http://schemas.openxmlformats.org/officeDocument/2006/relationships/tags" Target="../tags/tag48.xml"/><Relationship Id="rId31" Type="http://schemas.openxmlformats.org/officeDocument/2006/relationships/tags" Target="../tags/tag69.xml"/><Relationship Id="rId52" Type="http://schemas.openxmlformats.org/officeDocument/2006/relationships/tags" Target="../tags/tag90.xml"/><Relationship Id="rId73" Type="http://schemas.openxmlformats.org/officeDocument/2006/relationships/tags" Target="../tags/tag111.xml"/><Relationship Id="rId78" Type="http://schemas.openxmlformats.org/officeDocument/2006/relationships/tags" Target="../tags/tag116.xml"/><Relationship Id="rId94" Type="http://schemas.openxmlformats.org/officeDocument/2006/relationships/tags" Target="../tags/tag132.xml"/><Relationship Id="rId99" Type="http://schemas.openxmlformats.org/officeDocument/2006/relationships/tags" Target="../tags/tag137.xml"/><Relationship Id="rId101" Type="http://schemas.openxmlformats.org/officeDocument/2006/relationships/tags" Target="../tags/tag139.xml"/><Relationship Id="rId122" Type="http://schemas.openxmlformats.org/officeDocument/2006/relationships/tags" Target="../tags/tag160.xml"/><Relationship Id="rId143" Type="http://schemas.openxmlformats.org/officeDocument/2006/relationships/tags" Target="../tags/tag181.xml"/><Relationship Id="rId148" Type="http://schemas.openxmlformats.org/officeDocument/2006/relationships/tags" Target="../tags/tag186.xml"/><Relationship Id="rId164" Type="http://schemas.openxmlformats.org/officeDocument/2006/relationships/tags" Target="../tags/tag202.xml"/><Relationship Id="rId169" Type="http://schemas.openxmlformats.org/officeDocument/2006/relationships/tags" Target="../tags/tag207.xml"/><Relationship Id="rId185" Type="http://schemas.openxmlformats.org/officeDocument/2006/relationships/tags" Target="../tags/tag223.xml"/><Relationship Id="rId4" Type="http://schemas.openxmlformats.org/officeDocument/2006/relationships/tags" Target="../tags/tag42.xml"/><Relationship Id="rId9" Type="http://schemas.openxmlformats.org/officeDocument/2006/relationships/tags" Target="../tags/tag47.xml"/><Relationship Id="rId180" Type="http://schemas.openxmlformats.org/officeDocument/2006/relationships/tags" Target="../tags/tag218.xml"/><Relationship Id="rId210" Type="http://schemas.openxmlformats.org/officeDocument/2006/relationships/tags" Target="../tags/tag248.xml"/><Relationship Id="rId215" Type="http://schemas.openxmlformats.org/officeDocument/2006/relationships/tags" Target="../tags/tag253.xml"/><Relationship Id="rId236" Type="http://schemas.openxmlformats.org/officeDocument/2006/relationships/tags" Target="../tags/tag274.xml"/><Relationship Id="rId257" Type="http://schemas.openxmlformats.org/officeDocument/2006/relationships/tags" Target="../tags/tag295.xml"/><Relationship Id="rId26" Type="http://schemas.openxmlformats.org/officeDocument/2006/relationships/tags" Target="../tags/tag64.xml"/><Relationship Id="rId231" Type="http://schemas.openxmlformats.org/officeDocument/2006/relationships/tags" Target="../tags/tag269.xml"/><Relationship Id="rId252" Type="http://schemas.openxmlformats.org/officeDocument/2006/relationships/tags" Target="../tags/tag290.xml"/><Relationship Id="rId47" Type="http://schemas.openxmlformats.org/officeDocument/2006/relationships/tags" Target="../tags/tag85.xml"/><Relationship Id="rId68" Type="http://schemas.openxmlformats.org/officeDocument/2006/relationships/tags" Target="../tags/tag106.xml"/><Relationship Id="rId89" Type="http://schemas.openxmlformats.org/officeDocument/2006/relationships/tags" Target="../tags/tag127.xml"/><Relationship Id="rId112" Type="http://schemas.openxmlformats.org/officeDocument/2006/relationships/tags" Target="../tags/tag150.xml"/><Relationship Id="rId133" Type="http://schemas.openxmlformats.org/officeDocument/2006/relationships/tags" Target="../tags/tag171.xml"/><Relationship Id="rId154" Type="http://schemas.openxmlformats.org/officeDocument/2006/relationships/tags" Target="../tags/tag192.xml"/><Relationship Id="rId175" Type="http://schemas.openxmlformats.org/officeDocument/2006/relationships/tags" Target="../tags/tag213.xml"/><Relationship Id="rId196" Type="http://schemas.openxmlformats.org/officeDocument/2006/relationships/tags" Target="../tags/tag234.xml"/><Relationship Id="rId200" Type="http://schemas.openxmlformats.org/officeDocument/2006/relationships/tags" Target="../tags/tag238.xml"/><Relationship Id="rId16" Type="http://schemas.openxmlformats.org/officeDocument/2006/relationships/tags" Target="../tags/tag54.xml"/><Relationship Id="rId221" Type="http://schemas.openxmlformats.org/officeDocument/2006/relationships/tags" Target="../tags/tag259.xml"/><Relationship Id="rId242" Type="http://schemas.openxmlformats.org/officeDocument/2006/relationships/tags" Target="../tags/tag280.xml"/><Relationship Id="rId263" Type="http://schemas.openxmlformats.org/officeDocument/2006/relationships/tags" Target="../tags/tag301.xml"/><Relationship Id="rId37" Type="http://schemas.openxmlformats.org/officeDocument/2006/relationships/tags" Target="../tags/tag75.xml"/><Relationship Id="rId58" Type="http://schemas.openxmlformats.org/officeDocument/2006/relationships/tags" Target="../tags/tag96.xml"/><Relationship Id="rId79" Type="http://schemas.openxmlformats.org/officeDocument/2006/relationships/tags" Target="../tags/tag117.xml"/><Relationship Id="rId102" Type="http://schemas.openxmlformats.org/officeDocument/2006/relationships/tags" Target="../tags/tag140.xml"/><Relationship Id="rId123" Type="http://schemas.openxmlformats.org/officeDocument/2006/relationships/tags" Target="../tags/tag161.xml"/><Relationship Id="rId144" Type="http://schemas.openxmlformats.org/officeDocument/2006/relationships/tags" Target="../tags/tag182.xml"/><Relationship Id="rId90" Type="http://schemas.openxmlformats.org/officeDocument/2006/relationships/tags" Target="../tags/tag128.xml"/><Relationship Id="rId165" Type="http://schemas.openxmlformats.org/officeDocument/2006/relationships/tags" Target="../tags/tag203.xml"/><Relationship Id="rId186" Type="http://schemas.openxmlformats.org/officeDocument/2006/relationships/tags" Target="../tags/tag224.xml"/><Relationship Id="rId211" Type="http://schemas.openxmlformats.org/officeDocument/2006/relationships/tags" Target="../tags/tag249.xml"/><Relationship Id="rId232" Type="http://schemas.openxmlformats.org/officeDocument/2006/relationships/tags" Target="../tags/tag270.xml"/><Relationship Id="rId253" Type="http://schemas.openxmlformats.org/officeDocument/2006/relationships/tags" Target="../tags/tag291.xml"/><Relationship Id="rId27" Type="http://schemas.openxmlformats.org/officeDocument/2006/relationships/tags" Target="../tags/tag65.xml"/><Relationship Id="rId48" Type="http://schemas.openxmlformats.org/officeDocument/2006/relationships/tags" Target="../tags/tag86.xml"/><Relationship Id="rId69" Type="http://schemas.openxmlformats.org/officeDocument/2006/relationships/tags" Target="../tags/tag107.xml"/><Relationship Id="rId113" Type="http://schemas.openxmlformats.org/officeDocument/2006/relationships/tags" Target="../tags/tag151.xml"/><Relationship Id="rId134" Type="http://schemas.openxmlformats.org/officeDocument/2006/relationships/tags" Target="../tags/tag172.xml"/><Relationship Id="rId80" Type="http://schemas.openxmlformats.org/officeDocument/2006/relationships/tags" Target="../tags/tag118.xml"/><Relationship Id="rId155" Type="http://schemas.openxmlformats.org/officeDocument/2006/relationships/tags" Target="../tags/tag193.xml"/><Relationship Id="rId176" Type="http://schemas.openxmlformats.org/officeDocument/2006/relationships/tags" Target="../tags/tag214.xml"/><Relationship Id="rId197" Type="http://schemas.openxmlformats.org/officeDocument/2006/relationships/tags" Target="../tags/tag235.xml"/><Relationship Id="rId201" Type="http://schemas.openxmlformats.org/officeDocument/2006/relationships/tags" Target="../tags/tag239.xml"/><Relationship Id="rId222" Type="http://schemas.openxmlformats.org/officeDocument/2006/relationships/tags" Target="../tags/tag260.xml"/><Relationship Id="rId243" Type="http://schemas.openxmlformats.org/officeDocument/2006/relationships/tags" Target="../tags/tag281.xml"/><Relationship Id="rId264" Type="http://schemas.openxmlformats.org/officeDocument/2006/relationships/tags" Target="../tags/tag302.xml"/><Relationship Id="rId17" Type="http://schemas.openxmlformats.org/officeDocument/2006/relationships/tags" Target="../tags/tag55.xml"/><Relationship Id="rId38" Type="http://schemas.openxmlformats.org/officeDocument/2006/relationships/tags" Target="../tags/tag76.xml"/><Relationship Id="rId59" Type="http://schemas.openxmlformats.org/officeDocument/2006/relationships/tags" Target="../tags/tag97.xml"/><Relationship Id="rId103" Type="http://schemas.openxmlformats.org/officeDocument/2006/relationships/tags" Target="../tags/tag141.xml"/><Relationship Id="rId124" Type="http://schemas.openxmlformats.org/officeDocument/2006/relationships/tags" Target="../tags/tag162.xml"/><Relationship Id="rId70" Type="http://schemas.openxmlformats.org/officeDocument/2006/relationships/tags" Target="../tags/tag108.xml"/><Relationship Id="rId91" Type="http://schemas.openxmlformats.org/officeDocument/2006/relationships/tags" Target="../tags/tag129.xml"/><Relationship Id="rId145" Type="http://schemas.openxmlformats.org/officeDocument/2006/relationships/tags" Target="../tags/tag183.xml"/><Relationship Id="rId166" Type="http://schemas.openxmlformats.org/officeDocument/2006/relationships/tags" Target="../tags/tag204.xml"/><Relationship Id="rId187" Type="http://schemas.openxmlformats.org/officeDocument/2006/relationships/tags" Target="../tags/tag225.xml"/><Relationship Id="rId1" Type="http://schemas.openxmlformats.org/officeDocument/2006/relationships/tags" Target="../tags/tag39.xml"/><Relationship Id="rId212" Type="http://schemas.openxmlformats.org/officeDocument/2006/relationships/tags" Target="../tags/tag250.xml"/><Relationship Id="rId233" Type="http://schemas.openxmlformats.org/officeDocument/2006/relationships/tags" Target="../tags/tag271.xml"/><Relationship Id="rId254" Type="http://schemas.openxmlformats.org/officeDocument/2006/relationships/tags" Target="../tags/tag292.xml"/><Relationship Id="rId28" Type="http://schemas.openxmlformats.org/officeDocument/2006/relationships/tags" Target="../tags/tag66.xml"/><Relationship Id="rId49" Type="http://schemas.openxmlformats.org/officeDocument/2006/relationships/tags" Target="../tags/tag87.xml"/><Relationship Id="rId114" Type="http://schemas.openxmlformats.org/officeDocument/2006/relationships/tags" Target="../tags/tag152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tags" Target="../tags/tag322.xml"/><Relationship Id="rId18" Type="http://schemas.openxmlformats.org/officeDocument/2006/relationships/tags" Target="../tags/tag327.xml"/><Relationship Id="rId26" Type="http://schemas.openxmlformats.org/officeDocument/2006/relationships/tags" Target="../tags/tag335.xml"/><Relationship Id="rId39" Type="http://schemas.openxmlformats.org/officeDocument/2006/relationships/tags" Target="../tags/tag348.xml"/><Relationship Id="rId3" Type="http://schemas.openxmlformats.org/officeDocument/2006/relationships/tags" Target="../tags/tag312.xml"/><Relationship Id="rId21" Type="http://schemas.openxmlformats.org/officeDocument/2006/relationships/tags" Target="../tags/tag330.xml"/><Relationship Id="rId34" Type="http://schemas.openxmlformats.org/officeDocument/2006/relationships/tags" Target="../tags/tag343.xml"/><Relationship Id="rId42" Type="http://schemas.openxmlformats.org/officeDocument/2006/relationships/tags" Target="../tags/tag351.xml"/><Relationship Id="rId47" Type="http://schemas.openxmlformats.org/officeDocument/2006/relationships/tags" Target="../tags/tag356.xml"/><Relationship Id="rId50" Type="http://schemas.openxmlformats.org/officeDocument/2006/relationships/image" Target="../media/image3.png"/><Relationship Id="rId7" Type="http://schemas.openxmlformats.org/officeDocument/2006/relationships/tags" Target="../tags/tag316.xml"/><Relationship Id="rId12" Type="http://schemas.openxmlformats.org/officeDocument/2006/relationships/tags" Target="../tags/tag321.xml"/><Relationship Id="rId17" Type="http://schemas.openxmlformats.org/officeDocument/2006/relationships/tags" Target="../tags/tag326.xml"/><Relationship Id="rId25" Type="http://schemas.openxmlformats.org/officeDocument/2006/relationships/tags" Target="../tags/tag334.xml"/><Relationship Id="rId33" Type="http://schemas.openxmlformats.org/officeDocument/2006/relationships/tags" Target="../tags/tag342.xml"/><Relationship Id="rId38" Type="http://schemas.openxmlformats.org/officeDocument/2006/relationships/tags" Target="../tags/tag347.xml"/><Relationship Id="rId46" Type="http://schemas.openxmlformats.org/officeDocument/2006/relationships/tags" Target="../tags/tag355.xml"/><Relationship Id="rId2" Type="http://schemas.openxmlformats.org/officeDocument/2006/relationships/tags" Target="../tags/tag311.xml"/><Relationship Id="rId16" Type="http://schemas.openxmlformats.org/officeDocument/2006/relationships/tags" Target="../tags/tag325.xml"/><Relationship Id="rId20" Type="http://schemas.openxmlformats.org/officeDocument/2006/relationships/tags" Target="../tags/tag329.xml"/><Relationship Id="rId29" Type="http://schemas.openxmlformats.org/officeDocument/2006/relationships/tags" Target="../tags/tag338.xml"/><Relationship Id="rId41" Type="http://schemas.openxmlformats.org/officeDocument/2006/relationships/tags" Target="../tags/tag350.xml"/><Relationship Id="rId1" Type="http://schemas.openxmlformats.org/officeDocument/2006/relationships/tags" Target="../tags/tag310.xml"/><Relationship Id="rId6" Type="http://schemas.openxmlformats.org/officeDocument/2006/relationships/tags" Target="../tags/tag315.xml"/><Relationship Id="rId11" Type="http://schemas.openxmlformats.org/officeDocument/2006/relationships/tags" Target="../tags/tag320.xml"/><Relationship Id="rId24" Type="http://schemas.openxmlformats.org/officeDocument/2006/relationships/tags" Target="../tags/tag333.xml"/><Relationship Id="rId32" Type="http://schemas.openxmlformats.org/officeDocument/2006/relationships/tags" Target="../tags/tag341.xml"/><Relationship Id="rId37" Type="http://schemas.openxmlformats.org/officeDocument/2006/relationships/tags" Target="../tags/tag346.xml"/><Relationship Id="rId40" Type="http://schemas.openxmlformats.org/officeDocument/2006/relationships/tags" Target="../tags/tag349.xml"/><Relationship Id="rId45" Type="http://schemas.openxmlformats.org/officeDocument/2006/relationships/tags" Target="../tags/tag354.xml"/><Relationship Id="rId5" Type="http://schemas.openxmlformats.org/officeDocument/2006/relationships/tags" Target="../tags/tag314.xml"/><Relationship Id="rId15" Type="http://schemas.openxmlformats.org/officeDocument/2006/relationships/tags" Target="../tags/tag324.xml"/><Relationship Id="rId23" Type="http://schemas.openxmlformats.org/officeDocument/2006/relationships/tags" Target="../tags/tag332.xml"/><Relationship Id="rId28" Type="http://schemas.openxmlformats.org/officeDocument/2006/relationships/tags" Target="../tags/tag337.xml"/><Relationship Id="rId36" Type="http://schemas.openxmlformats.org/officeDocument/2006/relationships/tags" Target="../tags/tag345.xml"/><Relationship Id="rId49" Type="http://schemas.openxmlformats.org/officeDocument/2006/relationships/slideLayout" Target="../slideLayouts/slideLayout2.xml"/><Relationship Id="rId10" Type="http://schemas.openxmlformats.org/officeDocument/2006/relationships/tags" Target="../tags/tag319.xml"/><Relationship Id="rId19" Type="http://schemas.openxmlformats.org/officeDocument/2006/relationships/tags" Target="../tags/tag328.xml"/><Relationship Id="rId31" Type="http://schemas.openxmlformats.org/officeDocument/2006/relationships/tags" Target="../tags/tag340.xml"/><Relationship Id="rId44" Type="http://schemas.openxmlformats.org/officeDocument/2006/relationships/tags" Target="../tags/tag353.xml"/><Relationship Id="rId4" Type="http://schemas.openxmlformats.org/officeDocument/2006/relationships/tags" Target="../tags/tag313.xml"/><Relationship Id="rId9" Type="http://schemas.openxmlformats.org/officeDocument/2006/relationships/tags" Target="../tags/tag318.xml"/><Relationship Id="rId14" Type="http://schemas.openxmlformats.org/officeDocument/2006/relationships/tags" Target="../tags/tag323.xml"/><Relationship Id="rId22" Type="http://schemas.openxmlformats.org/officeDocument/2006/relationships/tags" Target="../tags/tag331.xml"/><Relationship Id="rId27" Type="http://schemas.openxmlformats.org/officeDocument/2006/relationships/tags" Target="../tags/tag336.xml"/><Relationship Id="rId30" Type="http://schemas.openxmlformats.org/officeDocument/2006/relationships/tags" Target="../tags/tag339.xml"/><Relationship Id="rId35" Type="http://schemas.openxmlformats.org/officeDocument/2006/relationships/tags" Target="../tags/tag344.xml"/><Relationship Id="rId43" Type="http://schemas.openxmlformats.org/officeDocument/2006/relationships/tags" Target="../tags/tag352.xml"/><Relationship Id="rId48" Type="http://schemas.openxmlformats.org/officeDocument/2006/relationships/tags" Target="../tags/tag357.xml"/><Relationship Id="rId8" Type="http://schemas.openxmlformats.org/officeDocument/2006/relationships/tags" Target="../tags/tag31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365.xml"/><Relationship Id="rId13" Type="http://schemas.openxmlformats.org/officeDocument/2006/relationships/tags" Target="../tags/tag370.xml"/><Relationship Id="rId18" Type="http://schemas.openxmlformats.org/officeDocument/2006/relationships/tags" Target="../tags/tag375.xml"/><Relationship Id="rId26" Type="http://schemas.openxmlformats.org/officeDocument/2006/relationships/tags" Target="../tags/tag383.xml"/><Relationship Id="rId3" Type="http://schemas.openxmlformats.org/officeDocument/2006/relationships/tags" Target="../tags/tag360.xml"/><Relationship Id="rId21" Type="http://schemas.openxmlformats.org/officeDocument/2006/relationships/tags" Target="../tags/tag378.xml"/><Relationship Id="rId7" Type="http://schemas.openxmlformats.org/officeDocument/2006/relationships/tags" Target="../tags/tag364.xml"/><Relationship Id="rId12" Type="http://schemas.openxmlformats.org/officeDocument/2006/relationships/tags" Target="../tags/tag369.xml"/><Relationship Id="rId17" Type="http://schemas.openxmlformats.org/officeDocument/2006/relationships/tags" Target="../tags/tag374.xml"/><Relationship Id="rId25" Type="http://schemas.openxmlformats.org/officeDocument/2006/relationships/tags" Target="../tags/tag382.xml"/><Relationship Id="rId2" Type="http://schemas.openxmlformats.org/officeDocument/2006/relationships/tags" Target="../tags/tag359.xml"/><Relationship Id="rId16" Type="http://schemas.openxmlformats.org/officeDocument/2006/relationships/tags" Target="../tags/tag373.xml"/><Relationship Id="rId20" Type="http://schemas.openxmlformats.org/officeDocument/2006/relationships/tags" Target="../tags/tag377.xml"/><Relationship Id="rId29" Type="http://schemas.openxmlformats.org/officeDocument/2006/relationships/tags" Target="../tags/tag386.xml"/><Relationship Id="rId1" Type="http://schemas.openxmlformats.org/officeDocument/2006/relationships/tags" Target="../tags/tag358.xml"/><Relationship Id="rId6" Type="http://schemas.openxmlformats.org/officeDocument/2006/relationships/tags" Target="../tags/tag363.xml"/><Relationship Id="rId11" Type="http://schemas.openxmlformats.org/officeDocument/2006/relationships/tags" Target="../tags/tag368.xml"/><Relationship Id="rId24" Type="http://schemas.openxmlformats.org/officeDocument/2006/relationships/tags" Target="../tags/tag381.xml"/><Relationship Id="rId5" Type="http://schemas.openxmlformats.org/officeDocument/2006/relationships/tags" Target="../tags/tag362.xml"/><Relationship Id="rId15" Type="http://schemas.openxmlformats.org/officeDocument/2006/relationships/tags" Target="../tags/tag372.xml"/><Relationship Id="rId23" Type="http://schemas.openxmlformats.org/officeDocument/2006/relationships/tags" Target="../tags/tag380.xml"/><Relationship Id="rId28" Type="http://schemas.openxmlformats.org/officeDocument/2006/relationships/tags" Target="../tags/tag385.xml"/><Relationship Id="rId10" Type="http://schemas.openxmlformats.org/officeDocument/2006/relationships/tags" Target="../tags/tag367.xml"/><Relationship Id="rId19" Type="http://schemas.openxmlformats.org/officeDocument/2006/relationships/tags" Target="../tags/tag376.xml"/><Relationship Id="rId31" Type="http://schemas.openxmlformats.org/officeDocument/2006/relationships/image" Target="../media/image4.png"/><Relationship Id="rId4" Type="http://schemas.openxmlformats.org/officeDocument/2006/relationships/tags" Target="../tags/tag361.xml"/><Relationship Id="rId9" Type="http://schemas.openxmlformats.org/officeDocument/2006/relationships/tags" Target="../tags/tag366.xml"/><Relationship Id="rId14" Type="http://schemas.openxmlformats.org/officeDocument/2006/relationships/tags" Target="../tags/tag371.xml"/><Relationship Id="rId22" Type="http://schemas.openxmlformats.org/officeDocument/2006/relationships/tags" Target="../tags/tag379.xml"/><Relationship Id="rId27" Type="http://schemas.openxmlformats.org/officeDocument/2006/relationships/tags" Target="../tags/tag384.xml"/><Relationship Id="rId30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394.xml"/><Relationship Id="rId13" Type="http://schemas.openxmlformats.org/officeDocument/2006/relationships/tags" Target="../tags/tag399.xml"/><Relationship Id="rId18" Type="http://schemas.openxmlformats.org/officeDocument/2006/relationships/tags" Target="../tags/tag404.xml"/><Relationship Id="rId26" Type="http://schemas.openxmlformats.org/officeDocument/2006/relationships/tags" Target="../tags/tag412.xml"/><Relationship Id="rId39" Type="http://schemas.openxmlformats.org/officeDocument/2006/relationships/tags" Target="../tags/tag425.xml"/><Relationship Id="rId3" Type="http://schemas.openxmlformats.org/officeDocument/2006/relationships/tags" Target="../tags/tag389.xml"/><Relationship Id="rId21" Type="http://schemas.openxmlformats.org/officeDocument/2006/relationships/tags" Target="../tags/tag407.xml"/><Relationship Id="rId34" Type="http://schemas.openxmlformats.org/officeDocument/2006/relationships/tags" Target="../tags/tag420.xml"/><Relationship Id="rId42" Type="http://schemas.openxmlformats.org/officeDocument/2006/relationships/slideLayout" Target="../slideLayouts/slideLayout2.xml"/><Relationship Id="rId7" Type="http://schemas.openxmlformats.org/officeDocument/2006/relationships/tags" Target="../tags/tag393.xml"/><Relationship Id="rId12" Type="http://schemas.openxmlformats.org/officeDocument/2006/relationships/tags" Target="../tags/tag398.xml"/><Relationship Id="rId17" Type="http://schemas.openxmlformats.org/officeDocument/2006/relationships/tags" Target="../tags/tag403.xml"/><Relationship Id="rId25" Type="http://schemas.openxmlformats.org/officeDocument/2006/relationships/tags" Target="../tags/tag411.xml"/><Relationship Id="rId33" Type="http://schemas.openxmlformats.org/officeDocument/2006/relationships/tags" Target="../tags/tag419.xml"/><Relationship Id="rId38" Type="http://schemas.openxmlformats.org/officeDocument/2006/relationships/tags" Target="../tags/tag424.xml"/><Relationship Id="rId2" Type="http://schemas.openxmlformats.org/officeDocument/2006/relationships/tags" Target="../tags/tag388.xml"/><Relationship Id="rId16" Type="http://schemas.openxmlformats.org/officeDocument/2006/relationships/tags" Target="../tags/tag402.xml"/><Relationship Id="rId20" Type="http://schemas.openxmlformats.org/officeDocument/2006/relationships/tags" Target="../tags/tag406.xml"/><Relationship Id="rId29" Type="http://schemas.openxmlformats.org/officeDocument/2006/relationships/tags" Target="../tags/tag415.xml"/><Relationship Id="rId41" Type="http://schemas.openxmlformats.org/officeDocument/2006/relationships/tags" Target="../tags/tag427.xml"/><Relationship Id="rId1" Type="http://schemas.openxmlformats.org/officeDocument/2006/relationships/tags" Target="../tags/tag387.xml"/><Relationship Id="rId6" Type="http://schemas.openxmlformats.org/officeDocument/2006/relationships/tags" Target="../tags/tag392.xml"/><Relationship Id="rId11" Type="http://schemas.openxmlformats.org/officeDocument/2006/relationships/tags" Target="../tags/tag397.xml"/><Relationship Id="rId24" Type="http://schemas.openxmlformats.org/officeDocument/2006/relationships/tags" Target="../tags/tag410.xml"/><Relationship Id="rId32" Type="http://schemas.openxmlformats.org/officeDocument/2006/relationships/tags" Target="../tags/tag418.xml"/><Relationship Id="rId37" Type="http://schemas.openxmlformats.org/officeDocument/2006/relationships/tags" Target="../tags/tag423.xml"/><Relationship Id="rId40" Type="http://schemas.openxmlformats.org/officeDocument/2006/relationships/tags" Target="../tags/tag426.xml"/><Relationship Id="rId5" Type="http://schemas.openxmlformats.org/officeDocument/2006/relationships/tags" Target="../tags/tag391.xml"/><Relationship Id="rId15" Type="http://schemas.openxmlformats.org/officeDocument/2006/relationships/tags" Target="../tags/tag401.xml"/><Relationship Id="rId23" Type="http://schemas.openxmlformats.org/officeDocument/2006/relationships/tags" Target="../tags/tag409.xml"/><Relationship Id="rId28" Type="http://schemas.openxmlformats.org/officeDocument/2006/relationships/tags" Target="../tags/tag414.xml"/><Relationship Id="rId36" Type="http://schemas.openxmlformats.org/officeDocument/2006/relationships/tags" Target="../tags/tag422.xml"/><Relationship Id="rId10" Type="http://schemas.openxmlformats.org/officeDocument/2006/relationships/tags" Target="../tags/tag396.xml"/><Relationship Id="rId19" Type="http://schemas.openxmlformats.org/officeDocument/2006/relationships/tags" Target="../tags/tag405.xml"/><Relationship Id="rId31" Type="http://schemas.openxmlformats.org/officeDocument/2006/relationships/tags" Target="../tags/tag417.xml"/><Relationship Id="rId4" Type="http://schemas.openxmlformats.org/officeDocument/2006/relationships/tags" Target="../tags/tag390.xml"/><Relationship Id="rId9" Type="http://schemas.openxmlformats.org/officeDocument/2006/relationships/tags" Target="../tags/tag395.xml"/><Relationship Id="rId14" Type="http://schemas.openxmlformats.org/officeDocument/2006/relationships/tags" Target="../tags/tag400.xml"/><Relationship Id="rId22" Type="http://schemas.openxmlformats.org/officeDocument/2006/relationships/tags" Target="../tags/tag408.xml"/><Relationship Id="rId27" Type="http://schemas.openxmlformats.org/officeDocument/2006/relationships/tags" Target="../tags/tag413.xml"/><Relationship Id="rId30" Type="http://schemas.openxmlformats.org/officeDocument/2006/relationships/tags" Target="../tags/tag416.xml"/><Relationship Id="rId35" Type="http://schemas.openxmlformats.org/officeDocument/2006/relationships/tags" Target="../tags/tag421.xml"/><Relationship Id="rId4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9932" y="1237956"/>
            <a:ext cx="9144000" cy="1216929"/>
          </a:xfrm>
        </p:spPr>
        <p:txBody>
          <a:bodyPr/>
          <a:lstStyle/>
          <a:p>
            <a:r>
              <a:rPr lang="en-US" dirty="0" smtClean="0"/>
              <a:t>Observing Mechanisms </a:t>
            </a:r>
            <a:endParaRPr lang="en-US" dirty="0"/>
          </a:p>
        </p:txBody>
      </p:sp>
      <p:pic>
        <p:nvPicPr>
          <p:cNvPr id="1026" name="Picture 2" descr="Image result for mechanism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9038" y="2589090"/>
            <a:ext cx="4425788" cy="3319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420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mechanism?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mechanism is a device that transmits ____________ so that the motion is different than the _________ motion.</a:t>
            </a:r>
          </a:p>
          <a:p>
            <a:r>
              <a:rPr lang="en-US" dirty="0" smtClean="0"/>
              <a:t>It can be used to change the ________________, ____________, </a:t>
            </a:r>
            <a:br>
              <a:rPr lang="en-US" dirty="0" smtClean="0"/>
            </a:br>
            <a:r>
              <a:rPr lang="en-US" dirty="0" smtClean="0"/>
              <a:t>__________, or type of movement. </a:t>
            </a:r>
          </a:p>
        </p:txBody>
      </p:sp>
      <p:pic>
        <p:nvPicPr>
          <p:cNvPr id="2050" name="Picture 2" descr="Image result for bike up a hill"/>
          <p:cNvPicPr>
            <a:picLocks noChangeAspect="1" noChangeArrowheads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6707" y="3673768"/>
            <a:ext cx="3284133" cy="2783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SMARTInkShape-Group2"/>
          <p:cNvGrpSpPr/>
          <p:nvPr/>
        </p:nvGrpSpPr>
        <p:grpSpPr>
          <a:xfrm>
            <a:off x="7112000" y="1828800"/>
            <a:ext cx="1555751" cy="330201"/>
            <a:chOff x="7112000" y="1828800"/>
            <a:chExt cx="1555751" cy="330201"/>
          </a:xfrm>
        </p:grpSpPr>
        <p:sp>
          <p:nvSpPr>
            <p:cNvPr id="4" name="SMARTInkShape-1"/>
            <p:cNvSpPr/>
            <p:nvPr>
              <p:custDataLst>
                <p:tags r:id="rId31"/>
              </p:custDataLst>
            </p:nvPr>
          </p:nvSpPr>
          <p:spPr>
            <a:xfrm>
              <a:off x="7112000" y="1914759"/>
              <a:ext cx="406401" cy="221321"/>
            </a:xfrm>
            <a:custGeom>
              <a:avLst/>
              <a:gdLst/>
              <a:ahLst/>
              <a:cxnLst/>
              <a:rect l="0" t="0" r="0" b="0"/>
              <a:pathLst>
                <a:path w="406401" h="221321">
                  <a:moveTo>
                    <a:pt x="0" y="34691"/>
                  </a:moveTo>
                  <a:lnTo>
                    <a:pt x="0" y="34691"/>
                  </a:lnTo>
                  <a:lnTo>
                    <a:pt x="0" y="65081"/>
                  </a:lnTo>
                  <a:lnTo>
                    <a:pt x="0" y="96009"/>
                  </a:lnTo>
                  <a:lnTo>
                    <a:pt x="705" y="123865"/>
                  </a:lnTo>
                  <a:lnTo>
                    <a:pt x="4364" y="147583"/>
                  </a:lnTo>
                  <a:lnTo>
                    <a:pt x="7839" y="179000"/>
                  </a:lnTo>
                  <a:lnTo>
                    <a:pt x="15111" y="209168"/>
                  </a:lnTo>
                  <a:lnTo>
                    <a:pt x="18272" y="221320"/>
                  </a:lnTo>
                  <a:lnTo>
                    <a:pt x="18531" y="221199"/>
                  </a:lnTo>
                  <a:lnTo>
                    <a:pt x="24051" y="195215"/>
                  </a:lnTo>
                  <a:lnTo>
                    <a:pt x="31902" y="164628"/>
                  </a:lnTo>
                  <a:lnTo>
                    <a:pt x="38145" y="137161"/>
                  </a:lnTo>
                  <a:lnTo>
                    <a:pt x="48227" y="109267"/>
                  </a:lnTo>
                  <a:lnTo>
                    <a:pt x="62737" y="80541"/>
                  </a:lnTo>
                  <a:lnTo>
                    <a:pt x="77856" y="54156"/>
                  </a:lnTo>
                  <a:lnTo>
                    <a:pt x="101927" y="23327"/>
                  </a:lnTo>
                  <a:lnTo>
                    <a:pt x="120747" y="6708"/>
                  </a:lnTo>
                  <a:lnTo>
                    <a:pt x="137156" y="1087"/>
                  </a:lnTo>
                  <a:lnTo>
                    <a:pt x="154797" y="0"/>
                  </a:lnTo>
                  <a:lnTo>
                    <a:pt x="169693" y="4221"/>
                  </a:lnTo>
                  <a:lnTo>
                    <a:pt x="179606" y="10801"/>
                  </a:lnTo>
                  <a:lnTo>
                    <a:pt x="191036" y="26201"/>
                  </a:lnTo>
                  <a:lnTo>
                    <a:pt x="204169" y="56689"/>
                  </a:lnTo>
                  <a:lnTo>
                    <a:pt x="211327" y="81504"/>
                  </a:lnTo>
                  <a:lnTo>
                    <a:pt x="214545" y="110102"/>
                  </a:lnTo>
                  <a:lnTo>
                    <a:pt x="215633" y="141231"/>
                  </a:lnTo>
                  <a:lnTo>
                    <a:pt x="215847" y="167762"/>
                  </a:lnTo>
                  <a:lnTo>
                    <a:pt x="215889" y="186644"/>
                  </a:lnTo>
                  <a:lnTo>
                    <a:pt x="216598" y="186793"/>
                  </a:lnTo>
                  <a:lnTo>
                    <a:pt x="219268" y="181314"/>
                  </a:lnTo>
                  <a:lnTo>
                    <a:pt x="223739" y="152699"/>
                  </a:lnTo>
                  <a:lnTo>
                    <a:pt x="234382" y="120952"/>
                  </a:lnTo>
                  <a:lnTo>
                    <a:pt x="245992" y="95920"/>
                  </a:lnTo>
                  <a:lnTo>
                    <a:pt x="258370" y="70629"/>
                  </a:lnTo>
                  <a:lnTo>
                    <a:pt x="277716" y="45261"/>
                  </a:lnTo>
                  <a:lnTo>
                    <a:pt x="304020" y="18636"/>
                  </a:lnTo>
                  <a:lnTo>
                    <a:pt x="308514" y="15521"/>
                  </a:lnTo>
                  <a:lnTo>
                    <a:pt x="328321" y="11137"/>
                  </a:lnTo>
                  <a:lnTo>
                    <a:pt x="342064" y="13874"/>
                  </a:lnTo>
                  <a:lnTo>
                    <a:pt x="348693" y="16580"/>
                  </a:lnTo>
                  <a:lnTo>
                    <a:pt x="359821" y="28993"/>
                  </a:lnTo>
                  <a:lnTo>
                    <a:pt x="372138" y="53934"/>
                  </a:lnTo>
                  <a:lnTo>
                    <a:pt x="378374" y="79198"/>
                  </a:lnTo>
                  <a:lnTo>
                    <a:pt x="380223" y="104558"/>
                  </a:lnTo>
                  <a:lnTo>
                    <a:pt x="380769" y="129946"/>
                  </a:lnTo>
                  <a:lnTo>
                    <a:pt x="380954" y="160438"/>
                  </a:lnTo>
                  <a:lnTo>
                    <a:pt x="386060" y="186138"/>
                  </a:lnTo>
                  <a:lnTo>
                    <a:pt x="392534" y="200998"/>
                  </a:lnTo>
                  <a:lnTo>
                    <a:pt x="406400" y="21884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2"/>
            <p:cNvSpPr/>
            <p:nvPr>
              <p:custDataLst>
                <p:tags r:id="rId32"/>
              </p:custDataLst>
            </p:nvPr>
          </p:nvSpPr>
          <p:spPr>
            <a:xfrm>
              <a:off x="7620000" y="1944271"/>
              <a:ext cx="141631" cy="178282"/>
            </a:xfrm>
            <a:custGeom>
              <a:avLst/>
              <a:gdLst/>
              <a:ahLst/>
              <a:cxnLst/>
              <a:rect l="0" t="0" r="0" b="0"/>
              <a:pathLst>
                <a:path w="141631" h="178282">
                  <a:moveTo>
                    <a:pt x="44450" y="5179"/>
                  </a:moveTo>
                  <a:lnTo>
                    <a:pt x="44450" y="5179"/>
                  </a:lnTo>
                  <a:lnTo>
                    <a:pt x="30652" y="20388"/>
                  </a:lnTo>
                  <a:lnTo>
                    <a:pt x="13975" y="49959"/>
                  </a:lnTo>
                  <a:lnTo>
                    <a:pt x="3492" y="80164"/>
                  </a:lnTo>
                  <a:lnTo>
                    <a:pt x="1740" y="104929"/>
                  </a:lnTo>
                  <a:lnTo>
                    <a:pt x="6082" y="128730"/>
                  </a:lnTo>
                  <a:lnTo>
                    <a:pt x="20434" y="158100"/>
                  </a:lnTo>
                  <a:lnTo>
                    <a:pt x="26956" y="166748"/>
                  </a:lnTo>
                  <a:lnTo>
                    <a:pt x="30671" y="170041"/>
                  </a:lnTo>
                  <a:lnTo>
                    <a:pt x="52753" y="178048"/>
                  </a:lnTo>
                  <a:lnTo>
                    <a:pt x="59864" y="178281"/>
                  </a:lnTo>
                  <a:lnTo>
                    <a:pt x="71526" y="174776"/>
                  </a:lnTo>
                  <a:lnTo>
                    <a:pt x="91217" y="160323"/>
                  </a:lnTo>
                  <a:lnTo>
                    <a:pt x="117584" y="131704"/>
                  </a:lnTo>
                  <a:lnTo>
                    <a:pt x="130952" y="109617"/>
                  </a:lnTo>
                  <a:lnTo>
                    <a:pt x="137693" y="87815"/>
                  </a:lnTo>
                  <a:lnTo>
                    <a:pt x="141630" y="64484"/>
                  </a:lnTo>
                  <a:lnTo>
                    <a:pt x="141029" y="47059"/>
                  </a:lnTo>
                  <a:lnTo>
                    <a:pt x="132765" y="30377"/>
                  </a:lnTo>
                  <a:lnTo>
                    <a:pt x="120390" y="15673"/>
                  </a:lnTo>
                  <a:lnTo>
                    <a:pt x="107834" y="6785"/>
                  </a:lnTo>
                  <a:lnTo>
                    <a:pt x="88866" y="1186"/>
                  </a:lnTo>
                  <a:lnTo>
                    <a:pt x="59129" y="0"/>
                  </a:lnTo>
                  <a:lnTo>
                    <a:pt x="0" y="115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3"/>
            <p:cNvSpPr/>
            <p:nvPr>
              <p:custDataLst>
                <p:tags r:id="rId33"/>
              </p:custDataLst>
            </p:nvPr>
          </p:nvSpPr>
          <p:spPr>
            <a:xfrm>
              <a:off x="7893276" y="1828800"/>
              <a:ext cx="25175" cy="330201"/>
            </a:xfrm>
            <a:custGeom>
              <a:avLst/>
              <a:gdLst/>
              <a:ahLst/>
              <a:cxnLst/>
              <a:rect l="0" t="0" r="0" b="0"/>
              <a:pathLst>
                <a:path w="25175" h="330201">
                  <a:moveTo>
                    <a:pt x="12474" y="0"/>
                  </a:moveTo>
                  <a:lnTo>
                    <a:pt x="12474" y="0"/>
                  </a:lnTo>
                  <a:lnTo>
                    <a:pt x="7405" y="12961"/>
                  </a:lnTo>
                  <a:lnTo>
                    <a:pt x="2348" y="41235"/>
                  </a:lnTo>
                  <a:lnTo>
                    <a:pt x="537" y="72268"/>
                  </a:lnTo>
                  <a:lnTo>
                    <a:pt x="0" y="103806"/>
                  </a:lnTo>
                  <a:lnTo>
                    <a:pt x="547" y="135493"/>
                  </a:lnTo>
                  <a:lnTo>
                    <a:pt x="4864" y="167224"/>
                  </a:lnTo>
                  <a:lnTo>
                    <a:pt x="9905" y="198969"/>
                  </a:lnTo>
                  <a:lnTo>
                    <a:pt x="12419" y="230717"/>
                  </a:lnTo>
                  <a:lnTo>
                    <a:pt x="17318" y="261761"/>
                  </a:lnTo>
                  <a:lnTo>
                    <a:pt x="22532" y="289147"/>
                  </a:lnTo>
                  <a:lnTo>
                    <a:pt x="25174" y="330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4"/>
            <p:cNvSpPr/>
            <p:nvPr>
              <p:custDataLst>
                <p:tags r:id="rId34"/>
              </p:custDataLst>
            </p:nvPr>
          </p:nvSpPr>
          <p:spPr>
            <a:xfrm>
              <a:off x="7813479" y="2013066"/>
              <a:ext cx="187522" cy="12585"/>
            </a:xfrm>
            <a:custGeom>
              <a:avLst/>
              <a:gdLst/>
              <a:ahLst/>
              <a:cxnLst/>
              <a:rect l="0" t="0" r="0" b="0"/>
              <a:pathLst>
                <a:path w="187522" h="12585">
                  <a:moveTo>
                    <a:pt x="3371" y="6234"/>
                  </a:moveTo>
                  <a:lnTo>
                    <a:pt x="3371" y="6234"/>
                  </a:lnTo>
                  <a:lnTo>
                    <a:pt x="0" y="2863"/>
                  </a:lnTo>
                  <a:lnTo>
                    <a:pt x="1124" y="1870"/>
                  </a:lnTo>
                  <a:lnTo>
                    <a:pt x="23780" y="276"/>
                  </a:lnTo>
                  <a:lnTo>
                    <a:pt x="52693" y="0"/>
                  </a:lnTo>
                  <a:lnTo>
                    <a:pt x="79133" y="1800"/>
                  </a:lnTo>
                  <a:lnTo>
                    <a:pt x="104841" y="4920"/>
                  </a:lnTo>
                  <a:lnTo>
                    <a:pt x="130332" y="7726"/>
                  </a:lnTo>
                  <a:lnTo>
                    <a:pt x="187521" y="125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5"/>
            <p:cNvSpPr/>
            <p:nvPr>
              <p:custDataLst>
                <p:tags r:id="rId35"/>
              </p:custDataLst>
            </p:nvPr>
          </p:nvSpPr>
          <p:spPr>
            <a:xfrm>
              <a:off x="8134350" y="1993900"/>
              <a:ext cx="38101" cy="120651"/>
            </a:xfrm>
            <a:custGeom>
              <a:avLst/>
              <a:gdLst/>
              <a:ahLst/>
              <a:cxnLst/>
              <a:rect l="0" t="0" r="0" b="0"/>
              <a:pathLst>
                <a:path w="38101" h="120651">
                  <a:moveTo>
                    <a:pt x="0" y="0"/>
                  </a:moveTo>
                  <a:lnTo>
                    <a:pt x="0" y="0"/>
                  </a:lnTo>
                  <a:lnTo>
                    <a:pt x="705" y="29955"/>
                  </a:lnTo>
                  <a:lnTo>
                    <a:pt x="5775" y="54109"/>
                  </a:lnTo>
                  <a:lnTo>
                    <a:pt x="17890" y="81949"/>
                  </a:lnTo>
                  <a:lnTo>
                    <a:pt x="38100" y="1206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6"/>
            <p:cNvSpPr/>
            <p:nvPr>
              <p:custDataLst>
                <p:tags r:id="rId36"/>
              </p:custDataLst>
            </p:nvPr>
          </p:nvSpPr>
          <p:spPr>
            <a:xfrm>
              <a:off x="8129766" y="1879600"/>
              <a:ext cx="10935" cy="12701"/>
            </a:xfrm>
            <a:custGeom>
              <a:avLst/>
              <a:gdLst/>
              <a:ahLst/>
              <a:cxnLst/>
              <a:rect l="0" t="0" r="0" b="0"/>
              <a:pathLst>
                <a:path w="10935" h="12701">
                  <a:moveTo>
                    <a:pt x="10934" y="0"/>
                  </a:moveTo>
                  <a:lnTo>
                    <a:pt x="10934" y="0"/>
                  </a:lnTo>
                  <a:lnTo>
                    <a:pt x="0" y="0"/>
                  </a:lnTo>
                  <a:lnTo>
                    <a:pt x="10934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7"/>
            <p:cNvSpPr/>
            <p:nvPr>
              <p:custDataLst>
                <p:tags r:id="rId37"/>
              </p:custDataLst>
            </p:nvPr>
          </p:nvSpPr>
          <p:spPr>
            <a:xfrm>
              <a:off x="8258783" y="1981520"/>
              <a:ext cx="127993" cy="134231"/>
            </a:xfrm>
            <a:custGeom>
              <a:avLst/>
              <a:gdLst/>
              <a:ahLst/>
              <a:cxnLst/>
              <a:rect l="0" t="0" r="0" b="0"/>
              <a:pathLst>
                <a:path w="127993" h="134231">
                  <a:moveTo>
                    <a:pt x="27967" y="12380"/>
                  </a:moveTo>
                  <a:lnTo>
                    <a:pt x="27967" y="12380"/>
                  </a:lnTo>
                  <a:lnTo>
                    <a:pt x="18533" y="23225"/>
                  </a:lnTo>
                  <a:lnTo>
                    <a:pt x="4785" y="52860"/>
                  </a:lnTo>
                  <a:lnTo>
                    <a:pt x="496" y="64238"/>
                  </a:lnTo>
                  <a:lnTo>
                    <a:pt x="0" y="76350"/>
                  </a:lnTo>
                  <a:lnTo>
                    <a:pt x="5431" y="98002"/>
                  </a:lnTo>
                  <a:lnTo>
                    <a:pt x="17997" y="118261"/>
                  </a:lnTo>
                  <a:lnTo>
                    <a:pt x="29180" y="128348"/>
                  </a:lnTo>
                  <a:lnTo>
                    <a:pt x="35126" y="132025"/>
                  </a:lnTo>
                  <a:lnTo>
                    <a:pt x="47377" y="134230"/>
                  </a:lnTo>
                  <a:lnTo>
                    <a:pt x="60582" y="132152"/>
                  </a:lnTo>
                  <a:lnTo>
                    <a:pt x="83884" y="121638"/>
                  </a:lnTo>
                  <a:lnTo>
                    <a:pt x="111397" y="97279"/>
                  </a:lnTo>
                  <a:lnTo>
                    <a:pt x="121596" y="81044"/>
                  </a:lnTo>
                  <a:lnTo>
                    <a:pt x="126025" y="69003"/>
                  </a:lnTo>
                  <a:lnTo>
                    <a:pt x="127992" y="56596"/>
                  </a:lnTo>
                  <a:lnTo>
                    <a:pt x="122358" y="34340"/>
                  </a:lnTo>
                  <a:lnTo>
                    <a:pt x="115123" y="19984"/>
                  </a:lnTo>
                  <a:lnTo>
                    <a:pt x="105140" y="7891"/>
                  </a:lnTo>
                  <a:lnTo>
                    <a:pt x="93546" y="3329"/>
                  </a:lnTo>
                  <a:lnTo>
                    <a:pt x="69270" y="761"/>
                  </a:lnTo>
                  <a:lnTo>
                    <a:pt x="43498" y="0"/>
                  </a:lnTo>
                  <a:lnTo>
                    <a:pt x="22456" y="1656"/>
                  </a:lnTo>
                  <a:lnTo>
                    <a:pt x="2567" y="60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8"/>
            <p:cNvSpPr/>
            <p:nvPr>
              <p:custDataLst>
                <p:tags r:id="rId38"/>
              </p:custDataLst>
            </p:nvPr>
          </p:nvSpPr>
          <p:spPr>
            <a:xfrm>
              <a:off x="8496300" y="1973448"/>
              <a:ext cx="171451" cy="132450"/>
            </a:xfrm>
            <a:custGeom>
              <a:avLst/>
              <a:gdLst/>
              <a:ahLst/>
              <a:cxnLst/>
              <a:rect l="0" t="0" r="0" b="0"/>
              <a:pathLst>
                <a:path w="171451" h="132450">
                  <a:moveTo>
                    <a:pt x="0" y="26802"/>
                  </a:moveTo>
                  <a:lnTo>
                    <a:pt x="0" y="26802"/>
                  </a:lnTo>
                  <a:lnTo>
                    <a:pt x="0" y="56313"/>
                  </a:lnTo>
                  <a:lnTo>
                    <a:pt x="0" y="81407"/>
                  </a:lnTo>
                  <a:lnTo>
                    <a:pt x="3371" y="112220"/>
                  </a:lnTo>
                  <a:lnTo>
                    <a:pt x="11556" y="132449"/>
                  </a:lnTo>
                  <a:lnTo>
                    <a:pt x="11937" y="131805"/>
                  </a:lnTo>
                  <a:lnTo>
                    <a:pt x="15970" y="106760"/>
                  </a:lnTo>
                  <a:lnTo>
                    <a:pt x="24923" y="76933"/>
                  </a:lnTo>
                  <a:lnTo>
                    <a:pt x="39134" y="50750"/>
                  </a:lnTo>
                  <a:lnTo>
                    <a:pt x="61241" y="20121"/>
                  </a:lnTo>
                  <a:lnTo>
                    <a:pt x="74040" y="8046"/>
                  </a:lnTo>
                  <a:lnTo>
                    <a:pt x="93513" y="0"/>
                  </a:lnTo>
                  <a:lnTo>
                    <a:pt x="109059" y="1014"/>
                  </a:lnTo>
                  <a:lnTo>
                    <a:pt x="123965" y="6168"/>
                  </a:lnTo>
                  <a:lnTo>
                    <a:pt x="149605" y="25034"/>
                  </a:lnTo>
                  <a:lnTo>
                    <a:pt x="159411" y="40860"/>
                  </a:lnTo>
                  <a:lnTo>
                    <a:pt x="166785" y="65696"/>
                  </a:lnTo>
                  <a:lnTo>
                    <a:pt x="171450" y="12205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SMARTInkShape-Group3"/>
          <p:cNvGrpSpPr/>
          <p:nvPr/>
        </p:nvGrpSpPr>
        <p:grpSpPr>
          <a:xfrm>
            <a:off x="5283200" y="2254250"/>
            <a:ext cx="1130301" cy="416409"/>
            <a:chOff x="5283200" y="2254250"/>
            <a:chExt cx="1130301" cy="416409"/>
          </a:xfrm>
        </p:grpSpPr>
        <p:sp>
          <p:nvSpPr>
            <p:cNvPr id="13" name="SMARTInkShape-9"/>
            <p:cNvSpPr/>
            <p:nvPr>
              <p:custDataLst>
                <p:tags r:id="rId24"/>
              </p:custDataLst>
            </p:nvPr>
          </p:nvSpPr>
          <p:spPr>
            <a:xfrm>
              <a:off x="5309915" y="2343150"/>
              <a:ext cx="24086" cy="209551"/>
            </a:xfrm>
            <a:custGeom>
              <a:avLst/>
              <a:gdLst/>
              <a:ahLst/>
              <a:cxnLst/>
              <a:rect l="0" t="0" r="0" b="0"/>
              <a:pathLst>
                <a:path w="24086" h="209551">
                  <a:moveTo>
                    <a:pt x="24085" y="0"/>
                  </a:moveTo>
                  <a:lnTo>
                    <a:pt x="24085" y="0"/>
                  </a:lnTo>
                  <a:lnTo>
                    <a:pt x="24085" y="3371"/>
                  </a:lnTo>
                  <a:lnTo>
                    <a:pt x="13254" y="29249"/>
                  </a:lnTo>
                  <a:lnTo>
                    <a:pt x="6867" y="56447"/>
                  </a:lnTo>
                  <a:lnTo>
                    <a:pt x="5397" y="82411"/>
                  </a:lnTo>
                  <a:lnTo>
                    <a:pt x="743" y="112287"/>
                  </a:lnTo>
                  <a:lnTo>
                    <a:pt x="0" y="134870"/>
                  </a:lnTo>
                  <a:lnTo>
                    <a:pt x="3935" y="166021"/>
                  </a:lnTo>
                  <a:lnTo>
                    <a:pt x="11385" y="209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10"/>
            <p:cNvSpPr/>
            <p:nvPr>
              <p:custDataLst>
                <p:tags r:id="rId25"/>
              </p:custDataLst>
            </p:nvPr>
          </p:nvSpPr>
          <p:spPr>
            <a:xfrm>
              <a:off x="5283200" y="2254250"/>
              <a:ext cx="6351" cy="6351"/>
            </a:xfrm>
            <a:custGeom>
              <a:avLst/>
              <a:gdLst/>
              <a:ahLst/>
              <a:cxnLst/>
              <a:rect l="0" t="0" r="0" b="0"/>
              <a:pathLst>
                <a:path w="6351" h="6351">
                  <a:moveTo>
                    <a:pt x="0" y="0"/>
                  </a:moveTo>
                  <a:lnTo>
                    <a:pt x="0" y="0"/>
                  </a:lnTo>
                  <a:lnTo>
                    <a:pt x="6350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11"/>
            <p:cNvSpPr/>
            <p:nvPr>
              <p:custDataLst>
                <p:tags r:id="rId26"/>
              </p:custDataLst>
            </p:nvPr>
          </p:nvSpPr>
          <p:spPr>
            <a:xfrm>
              <a:off x="5461052" y="2368550"/>
              <a:ext cx="152349" cy="158751"/>
            </a:xfrm>
            <a:custGeom>
              <a:avLst/>
              <a:gdLst/>
              <a:ahLst/>
              <a:cxnLst/>
              <a:rect l="0" t="0" r="0" b="0"/>
              <a:pathLst>
                <a:path w="152349" h="158751">
                  <a:moveTo>
                    <a:pt x="12648" y="0"/>
                  </a:moveTo>
                  <a:lnTo>
                    <a:pt x="12648" y="0"/>
                  </a:lnTo>
                  <a:lnTo>
                    <a:pt x="9277" y="27790"/>
                  </a:lnTo>
                  <a:lnTo>
                    <a:pt x="6886" y="57073"/>
                  </a:lnTo>
                  <a:lnTo>
                    <a:pt x="6414" y="87422"/>
                  </a:lnTo>
                  <a:lnTo>
                    <a:pt x="2950" y="114008"/>
                  </a:lnTo>
                  <a:lnTo>
                    <a:pt x="344" y="140986"/>
                  </a:lnTo>
                  <a:lnTo>
                    <a:pt x="0" y="155705"/>
                  </a:lnTo>
                  <a:lnTo>
                    <a:pt x="669" y="150165"/>
                  </a:lnTo>
                  <a:lnTo>
                    <a:pt x="6858" y="121881"/>
                  </a:lnTo>
                  <a:lnTo>
                    <a:pt x="18246" y="95493"/>
                  </a:lnTo>
                  <a:lnTo>
                    <a:pt x="34084" y="65534"/>
                  </a:lnTo>
                  <a:lnTo>
                    <a:pt x="55017" y="35389"/>
                  </a:lnTo>
                  <a:lnTo>
                    <a:pt x="72627" y="13576"/>
                  </a:lnTo>
                  <a:lnTo>
                    <a:pt x="88981" y="4336"/>
                  </a:lnTo>
                  <a:lnTo>
                    <a:pt x="109388" y="856"/>
                  </a:lnTo>
                  <a:lnTo>
                    <a:pt x="120555" y="1086"/>
                  </a:lnTo>
                  <a:lnTo>
                    <a:pt x="130221" y="3540"/>
                  </a:lnTo>
                  <a:lnTo>
                    <a:pt x="139221" y="14509"/>
                  </a:lnTo>
                  <a:lnTo>
                    <a:pt x="143597" y="22372"/>
                  </a:lnTo>
                  <a:lnTo>
                    <a:pt x="148458" y="44280"/>
                  </a:lnTo>
                  <a:lnTo>
                    <a:pt x="150619" y="67658"/>
                  </a:lnTo>
                  <a:lnTo>
                    <a:pt x="151130" y="94836"/>
                  </a:lnTo>
                  <a:lnTo>
                    <a:pt x="148750" y="116938"/>
                  </a:lnTo>
                  <a:lnTo>
                    <a:pt x="147247" y="148296"/>
                  </a:lnTo>
                  <a:lnTo>
                    <a:pt x="148242" y="151780"/>
                  </a:lnTo>
                  <a:lnTo>
                    <a:pt x="152348" y="158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12"/>
            <p:cNvSpPr/>
            <p:nvPr>
              <p:custDataLst>
                <p:tags r:id="rId27"/>
              </p:custDataLst>
            </p:nvPr>
          </p:nvSpPr>
          <p:spPr>
            <a:xfrm>
              <a:off x="5734085" y="2360070"/>
              <a:ext cx="144232" cy="310589"/>
            </a:xfrm>
            <a:custGeom>
              <a:avLst/>
              <a:gdLst/>
              <a:ahLst/>
              <a:cxnLst/>
              <a:rect l="0" t="0" r="0" b="0"/>
              <a:pathLst>
                <a:path w="144232" h="310589">
                  <a:moveTo>
                    <a:pt x="19015" y="306930"/>
                  </a:moveTo>
                  <a:lnTo>
                    <a:pt x="19015" y="306930"/>
                  </a:lnTo>
                  <a:lnTo>
                    <a:pt x="15644" y="310301"/>
                  </a:lnTo>
                  <a:lnTo>
                    <a:pt x="13946" y="310588"/>
                  </a:lnTo>
                  <a:lnTo>
                    <a:pt x="12108" y="310075"/>
                  </a:lnTo>
                  <a:lnTo>
                    <a:pt x="10177" y="309026"/>
                  </a:lnTo>
                  <a:lnTo>
                    <a:pt x="8031" y="300336"/>
                  </a:lnTo>
                  <a:lnTo>
                    <a:pt x="6823" y="275813"/>
                  </a:lnTo>
                  <a:lnTo>
                    <a:pt x="6466" y="245499"/>
                  </a:lnTo>
                  <a:lnTo>
                    <a:pt x="4478" y="216761"/>
                  </a:lnTo>
                  <a:lnTo>
                    <a:pt x="1302" y="187786"/>
                  </a:lnTo>
                  <a:lnTo>
                    <a:pt x="361" y="159444"/>
                  </a:lnTo>
                  <a:lnTo>
                    <a:pt x="82" y="130586"/>
                  </a:lnTo>
                  <a:lnTo>
                    <a:pt x="0" y="104162"/>
                  </a:lnTo>
                  <a:lnTo>
                    <a:pt x="1857" y="78458"/>
                  </a:lnTo>
                  <a:lnTo>
                    <a:pt x="8805" y="47860"/>
                  </a:lnTo>
                  <a:lnTo>
                    <a:pt x="21336" y="18480"/>
                  </a:lnTo>
                  <a:lnTo>
                    <a:pt x="26632" y="9867"/>
                  </a:lnTo>
                  <a:lnTo>
                    <a:pt x="36982" y="3687"/>
                  </a:lnTo>
                  <a:lnTo>
                    <a:pt x="50284" y="0"/>
                  </a:lnTo>
                  <a:lnTo>
                    <a:pt x="68967" y="1891"/>
                  </a:lnTo>
                  <a:lnTo>
                    <a:pt x="92708" y="10844"/>
                  </a:lnTo>
                  <a:lnTo>
                    <a:pt x="118682" y="29251"/>
                  </a:lnTo>
                  <a:lnTo>
                    <a:pt x="139994" y="56136"/>
                  </a:lnTo>
                  <a:lnTo>
                    <a:pt x="144231" y="72930"/>
                  </a:lnTo>
                  <a:lnTo>
                    <a:pt x="142116" y="94682"/>
                  </a:lnTo>
                  <a:lnTo>
                    <a:pt x="133649" y="115631"/>
                  </a:lnTo>
                  <a:lnTo>
                    <a:pt x="122203" y="131872"/>
                  </a:lnTo>
                  <a:lnTo>
                    <a:pt x="106504" y="142251"/>
                  </a:lnTo>
                  <a:lnTo>
                    <a:pt x="77861" y="154306"/>
                  </a:lnTo>
                  <a:lnTo>
                    <a:pt x="73062" y="156498"/>
                  </a:lnTo>
                  <a:lnTo>
                    <a:pt x="49454" y="156211"/>
                  </a:lnTo>
                  <a:lnTo>
                    <a:pt x="19015" y="1481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13"/>
            <p:cNvSpPr/>
            <p:nvPr>
              <p:custDataLst>
                <p:tags r:id="rId28"/>
              </p:custDataLst>
            </p:nvPr>
          </p:nvSpPr>
          <p:spPr>
            <a:xfrm>
              <a:off x="5937250" y="2365188"/>
              <a:ext cx="209551" cy="130625"/>
            </a:xfrm>
            <a:custGeom>
              <a:avLst/>
              <a:gdLst/>
              <a:ahLst/>
              <a:cxnLst/>
              <a:rect l="0" t="0" r="0" b="0"/>
              <a:pathLst>
                <a:path w="209551" h="130625">
                  <a:moveTo>
                    <a:pt x="0" y="35112"/>
                  </a:moveTo>
                  <a:lnTo>
                    <a:pt x="0" y="35112"/>
                  </a:lnTo>
                  <a:lnTo>
                    <a:pt x="0" y="62902"/>
                  </a:lnTo>
                  <a:lnTo>
                    <a:pt x="0" y="91481"/>
                  </a:lnTo>
                  <a:lnTo>
                    <a:pt x="3763" y="106261"/>
                  </a:lnTo>
                  <a:lnTo>
                    <a:pt x="17676" y="127248"/>
                  </a:lnTo>
                  <a:lnTo>
                    <a:pt x="21662" y="129697"/>
                  </a:lnTo>
                  <a:lnTo>
                    <a:pt x="25730" y="130624"/>
                  </a:lnTo>
                  <a:lnTo>
                    <a:pt x="33308" y="129773"/>
                  </a:lnTo>
                  <a:lnTo>
                    <a:pt x="39028" y="127043"/>
                  </a:lnTo>
                  <a:lnTo>
                    <a:pt x="52812" y="114472"/>
                  </a:lnTo>
                  <a:lnTo>
                    <a:pt x="72608" y="84982"/>
                  </a:lnTo>
                  <a:lnTo>
                    <a:pt x="93218" y="54040"/>
                  </a:lnTo>
                  <a:lnTo>
                    <a:pt x="113074" y="24890"/>
                  </a:lnTo>
                  <a:lnTo>
                    <a:pt x="133657" y="4714"/>
                  </a:lnTo>
                  <a:lnTo>
                    <a:pt x="143129" y="435"/>
                  </a:lnTo>
                  <a:lnTo>
                    <a:pt x="146925" y="0"/>
                  </a:lnTo>
                  <a:lnTo>
                    <a:pt x="153024" y="1397"/>
                  </a:lnTo>
                  <a:lnTo>
                    <a:pt x="158086" y="8133"/>
                  </a:lnTo>
                  <a:lnTo>
                    <a:pt x="169246" y="35740"/>
                  </a:lnTo>
                  <a:lnTo>
                    <a:pt x="176534" y="63574"/>
                  </a:lnTo>
                  <a:lnTo>
                    <a:pt x="182619" y="85106"/>
                  </a:lnTo>
                  <a:lnTo>
                    <a:pt x="209550" y="1240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14"/>
            <p:cNvSpPr/>
            <p:nvPr>
              <p:custDataLst>
                <p:tags r:id="rId29"/>
              </p:custDataLst>
            </p:nvPr>
          </p:nvSpPr>
          <p:spPr>
            <a:xfrm>
              <a:off x="6273800" y="2305050"/>
              <a:ext cx="12701" cy="177801"/>
            </a:xfrm>
            <a:custGeom>
              <a:avLst/>
              <a:gdLst/>
              <a:ahLst/>
              <a:cxnLst/>
              <a:rect l="0" t="0" r="0" b="0"/>
              <a:pathLst>
                <a:path w="12701" h="177801">
                  <a:moveTo>
                    <a:pt x="0" y="0"/>
                  </a:moveTo>
                  <a:lnTo>
                    <a:pt x="0" y="0"/>
                  </a:lnTo>
                  <a:lnTo>
                    <a:pt x="0" y="28411"/>
                  </a:lnTo>
                  <a:lnTo>
                    <a:pt x="3371" y="53182"/>
                  </a:lnTo>
                  <a:lnTo>
                    <a:pt x="6467" y="82472"/>
                  </a:lnTo>
                  <a:lnTo>
                    <a:pt x="10540" y="107143"/>
                  </a:lnTo>
                  <a:lnTo>
                    <a:pt x="12060" y="136482"/>
                  </a:lnTo>
                  <a:lnTo>
                    <a:pt x="12700" y="177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15"/>
            <p:cNvSpPr/>
            <p:nvPr>
              <p:custDataLst>
                <p:tags r:id="rId30"/>
              </p:custDataLst>
            </p:nvPr>
          </p:nvSpPr>
          <p:spPr>
            <a:xfrm>
              <a:off x="6181529" y="2362245"/>
              <a:ext cx="231972" cy="12656"/>
            </a:xfrm>
            <a:custGeom>
              <a:avLst/>
              <a:gdLst/>
              <a:ahLst/>
              <a:cxnLst/>
              <a:rect l="0" t="0" r="0" b="0"/>
              <a:pathLst>
                <a:path w="231972" h="12656">
                  <a:moveTo>
                    <a:pt x="3371" y="12655"/>
                  </a:moveTo>
                  <a:lnTo>
                    <a:pt x="3371" y="12655"/>
                  </a:lnTo>
                  <a:lnTo>
                    <a:pt x="0" y="12655"/>
                  </a:lnTo>
                  <a:lnTo>
                    <a:pt x="8016" y="9284"/>
                  </a:lnTo>
                  <a:lnTo>
                    <a:pt x="27543" y="5747"/>
                  </a:lnTo>
                  <a:lnTo>
                    <a:pt x="53625" y="2529"/>
                  </a:lnTo>
                  <a:lnTo>
                    <a:pt x="79328" y="1099"/>
                  </a:lnTo>
                  <a:lnTo>
                    <a:pt x="104863" y="463"/>
                  </a:lnTo>
                  <a:lnTo>
                    <a:pt x="130323" y="181"/>
                  </a:lnTo>
                  <a:lnTo>
                    <a:pt x="155750" y="55"/>
                  </a:lnTo>
                  <a:lnTo>
                    <a:pt x="179280" y="0"/>
                  </a:lnTo>
                  <a:lnTo>
                    <a:pt x="231971" y="63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SMARTInkShape-16"/>
          <p:cNvSpPr/>
          <p:nvPr>
            <p:custDataLst>
              <p:tags r:id="rId1"/>
            </p:custDataLst>
          </p:nvPr>
        </p:nvSpPr>
        <p:spPr>
          <a:xfrm>
            <a:off x="5750285" y="2736486"/>
            <a:ext cx="244116" cy="370264"/>
          </a:xfrm>
          <a:custGeom>
            <a:avLst/>
            <a:gdLst/>
            <a:ahLst/>
            <a:cxnLst/>
            <a:rect l="0" t="0" r="0" b="0"/>
            <a:pathLst>
              <a:path w="244116" h="370264">
                <a:moveTo>
                  <a:pt x="98065" y="216264"/>
                </a:moveTo>
                <a:lnTo>
                  <a:pt x="98065" y="216264"/>
                </a:lnTo>
                <a:lnTo>
                  <a:pt x="68179" y="225102"/>
                </a:lnTo>
                <a:lnTo>
                  <a:pt x="51188" y="234562"/>
                </a:lnTo>
                <a:lnTo>
                  <a:pt x="33511" y="250400"/>
                </a:lnTo>
                <a:lnTo>
                  <a:pt x="24924" y="263616"/>
                </a:lnTo>
                <a:lnTo>
                  <a:pt x="13522" y="292846"/>
                </a:lnTo>
                <a:lnTo>
                  <a:pt x="2831" y="319238"/>
                </a:lnTo>
                <a:lnTo>
                  <a:pt x="0" y="330469"/>
                </a:lnTo>
                <a:lnTo>
                  <a:pt x="3932" y="351058"/>
                </a:lnTo>
                <a:lnTo>
                  <a:pt x="8250" y="361545"/>
                </a:lnTo>
                <a:lnTo>
                  <a:pt x="14874" y="368557"/>
                </a:lnTo>
                <a:lnTo>
                  <a:pt x="30047" y="370263"/>
                </a:lnTo>
                <a:lnTo>
                  <a:pt x="50196" y="367258"/>
                </a:lnTo>
                <a:lnTo>
                  <a:pt x="79962" y="353666"/>
                </a:lnTo>
                <a:lnTo>
                  <a:pt x="109698" y="330110"/>
                </a:lnTo>
                <a:lnTo>
                  <a:pt x="135954" y="301703"/>
                </a:lnTo>
                <a:lnTo>
                  <a:pt x="155153" y="273878"/>
                </a:lnTo>
                <a:lnTo>
                  <a:pt x="170876" y="243291"/>
                </a:lnTo>
                <a:lnTo>
                  <a:pt x="181931" y="220515"/>
                </a:lnTo>
                <a:lnTo>
                  <a:pt x="192489" y="196987"/>
                </a:lnTo>
                <a:lnTo>
                  <a:pt x="199533" y="174770"/>
                </a:lnTo>
                <a:lnTo>
                  <a:pt x="206897" y="153137"/>
                </a:lnTo>
                <a:lnTo>
                  <a:pt x="214168" y="131058"/>
                </a:lnTo>
                <a:lnTo>
                  <a:pt x="219752" y="107133"/>
                </a:lnTo>
                <a:lnTo>
                  <a:pt x="223491" y="76606"/>
                </a:lnTo>
                <a:lnTo>
                  <a:pt x="227969" y="49687"/>
                </a:lnTo>
                <a:lnTo>
                  <a:pt x="230028" y="21082"/>
                </a:lnTo>
                <a:lnTo>
                  <a:pt x="227742" y="10513"/>
                </a:lnTo>
                <a:lnTo>
                  <a:pt x="222492" y="2993"/>
                </a:lnTo>
                <a:lnTo>
                  <a:pt x="219116" y="0"/>
                </a:lnTo>
                <a:lnTo>
                  <a:pt x="214749" y="827"/>
                </a:lnTo>
                <a:lnTo>
                  <a:pt x="204253" y="9272"/>
                </a:lnTo>
                <a:lnTo>
                  <a:pt x="189814" y="26522"/>
                </a:lnTo>
                <a:lnTo>
                  <a:pt x="179970" y="51780"/>
                </a:lnTo>
                <a:lnTo>
                  <a:pt x="169213" y="81607"/>
                </a:lnTo>
                <a:lnTo>
                  <a:pt x="163083" y="104205"/>
                </a:lnTo>
                <a:lnTo>
                  <a:pt x="158006" y="128360"/>
                </a:lnTo>
                <a:lnTo>
                  <a:pt x="153398" y="153207"/>
                </a:lnTo>
                <a:lnTo>
                  <a:pt x="150880" y="176479"/>
                </a:lnTo>
                <a:lnTo>
                  <a:pt x="150466" y="198582"/>
                </a:lnTo>
                <a:lnTo>
                  <a:pt x="153494" y="230153"/>
                </a:lnTo>
                <a:lnTo>
                  <a:pt x="156116" y="257695"/>
                </a:lnTo>
                <a:lnTo>
                  <a:pt x="161730" y="275130"/>
                </a:lnTo>
                <a:lnTo>
                  <a:pt x="170811" y="288523"/>
                </a:lnTo>
                <a:lnTo>
                  <a:pt x="190516" y="308619"/>
                </a:lnTo>
                <a:lnTo>
                  <a:pt x="197094" y="310995"/>
                </a:lnTo>
                <a:lnTo>
                  <a:pt x="244115" y="305164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49" name="SMARTInkShape-Group5"/>
          <p:cNvGrpSpPr/>
          <p:nvPr/>
        </p:nvGrpSpPr>
        <p:grpSpPr>
          <a:xfrm>
            <a:off x="6146800" y="2794000"/>
            <a:ext cx="1498601" cy="279401"/>
            <a:chOff x="6146800" y="2794000"/>
            <a:chExt cx="1498601" cy="279401"/>
          </a:xfrm>
        </p:grpSpPr>
        <p:sp>
          <p:nvSpPr>
            <p:cNvPr id="22" name="SMARTInkShape-17"/>
            <p:cNvSpPr/>
            <p:nvPr>
              <p:custDataLst>
                <p:tags r:id="rId13"/>
              </p:custDataLst>
            </p:nvPr>
          </p:nvSpPr>
          <p:spPr>
            <a:xfrm>
              <a:off x="6146800" y="2959100"/>
              <a:ext cx="12701" cy="101601"/>
            </a:xfrm>
            <a:custGeom>
              <a:avLst/>
              <a:gdLst/>
              <a:ahLst/>
              <a:cxnLst/>
              <a:rect l="0" t="0" r="0" b="0"/>
              <a:pathLst>
                <a:path w="12701" h="101601">
                  <a:moveTo>
                    <a:pt x="0" y="0"/>
                  </a:moveTo>
                  <a:lnTo>
                    <a:pt x="0" y="0"/>
                  </a:lnTo>
                  <a:lnTo>
                    <a:pt x="0" y="31161"/>
                  </a:lnTo>
                  <a:lnTo>
                    <a:pt x="705" y="62835"/>
                  </a:lnTo>
                  <a:lnTo>
                    <a:pt x="12700" y="101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18"/>
            <p:cNvSpPr/>
            <p:nvPr>
              <p:custDataLst>
                <p:tags r:id="rId14"/>
              </p:custDataLst>
            </p:nvPr>
          </p:nvSpPr>
          <p:spPr>
            <a:xfrm>
              <a:off x="6176068" y="2838450"/>
              <a:ext cx="15183" cy="6351"/>
            </a:xfrm>
            <a:custGeom>
              <a:avLst/>
              <a:gdLst/>
              <a:ahLst/>
              <a:cxnLst/>
              <a:rect l="0" t="0" r="0" b="0"/>
              <a:pathLst>
                <a:path w="15183" h="6351">
                  <a:moveTo>
                    <a:pt x="15182" y="6350"/>
                  </a:moveTo>
                  <a:lnTo>
                    <a:pt x="15182" y="6350"/>
                  </a:lnTo>
                  <a:lnTo>
                    <a:pt x="3249" y="1324"/>
                  </a:lnTo>
                  <a:lnTo>
                    <a:pt x="0" y="588"/>
                  </a:lnTo>
                  <a:lnTo>
                    <a:pt x="248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19"/>
            <p:cNvSpPr/>
            <p:nvPr>
              <p:custDataLst>
                <p:tags r:id="rId15"/>
              </p:custDataLst>
            </p:nvPr>
          </p:nvSpPr>
          <p:spPr>
            <a:xfrm>
              <a:off x="6364140" y="2876550"/>
              <a:ext cx="62061" cy="184151"/>
            </a:xfrm>
            <a:custGeom>
              <a:avLst/>
              <a:gdLst/>
              <a:ahLst/>
              <a:cxnLst/>
              <a:rect l="0" t="0" r="0" b="0"/>
              <a:pathLst>
                <a:path w="62061" h="184151">
                  <a:moveTo>
                    <a:pt x="11260" y="184150"/>
                  </a:moveTo>
                  <a:lnTo>
                    <a:pt x="11260" y="184150"/>
                  </a:lnTo>
                  <a:lnTo>
                    <a:pt x="6233" y="172217"/>
                  </a:lnTo>
                  <a:lnTo>
                    <a:pt x="0" y="145002"/>
                  </a:lnTo>
                  <a:lnTo>
                    <a:pt x="868" y="124808"/>
                  </a:lnTo>
                  <a:lnTo>
                    <a:pt x="4112" y="96071"/>
                  </a:lnTo>
                  <a:lnTo>
                    <a:pt x="9822" y="70012"/>
                  </a:lnTo>
                  <a:lnTo>
                    <a:pt x="17744" y="44482"/>
                  </a:lnTo>
                  <a:lnTo>
                    <a:pt x="19816" y="38121"/>
                  </a:lnTo>
                  <a:lnTo>
                    <a:pt x="29644" y="27291"/>
                  </a:lnTo>
                  <a:lnTo>
                    <a:pt x="6206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20"/>
            <p:cNvSpPr/>
            <p:nvPr>
              <p:custDataLst>
                <p:tags r:id="rId16"/>
              </p:custDataLst>
            </p:nvPr>
          </p:nvSpPr>
          <p:spPr>
            <a:xfrm>
              <a:off x="6572250" y="2923073"/>
              <a:ext cx="95251" cy="143978"/>
            </a:xfrm>
            <a:custGeom>
              <a:avLst/>
              <a:gdLst/>
              <a:ahLst/>
              <a:cxnLst/>
              <a:rect l="0" t="0" r="0" b="0"/>
              <a:pathLst>
                <a:path w="95251" h="143978">
                  <a:moveTo>
                    <a:pt x="0" y="93177"/>
                  </a:moveTo>
                  <a:lnTo>
                    <a:pt x="0" y="93177"/>
                  </a:lnTo>
                  <a:lnTo>
                    <a:pt x="0" y="96548"/>
                  </a:lnTo>
                  <a:lnTo>
                    <a:pt x="2117" y="97541"/>
                  </a:lnTo>
                  <a:lnTo>
                    <a:pt x="10113" y="98644"/>
                  </a:lnTo>
                  <a:lnTo>
                    <a:pt x="29886" y="92524"/>
                  </a:lnTo>
                  <a:lnTo>
                    <a:pt x="55083" y="76907"/>
                  </a:lnTo>
                  <a:lnTo>
                    <a:pt x="82853" y="53326"/>
                  </a:lnTo>
                  <a:lnTo>
                    <a:pt x="91263" y="41074"/>
                  </a:lnTo>
                  <a:lnTo>
                    <a:pt x="93478" y="35213"/>
                  </a:lnTo>
                  <a:lnTo>
                    <a:pt x="91354" y="17833"/>
                  </a:lnTo>
                  <a:lnTo>
                    <a:pt x="88419" y="12609"/>
                  </a:lnTo>
                  <a:lnTo>
                    <a:pt x="79515" y="4923"/>
                  </a:lnTo>
                  <a:lnTo>
                    <a:pt x="69342" y="0"/>
                  </a:lnTo>
                  <a:lnTo>
                    <a:pt x="58571" y="4493"/>
                  </a:lnTo>
                  <a:lnTo>
                    <a:pt x="30657" y="25472"/>
                  </a:lnTo>
                  <a:lnTo>
                    <a:pt x="17942" y="38857"/>
                  </a:lnTo>
                  <a:lnTo>
                    <a:pt x="4645" y="68150"/>
                  </a:lnTo>
                  <a:lnTo>
                    <a:pt x="1376" y="86937"/>
                  </a:lnTo>
                  <a:lnTo>
                    <a:pt x="3779" y="112652"/>
                  </a:lnTo>
                  <a:lnTo>
                    <a:pt x="8970" y="126762"/>
                  </a:lnTo>
                  <a:lnTo>
                    <a:pt x="12330" y="132500"/>
                  </a:lnTo>
                  <a:lnTo>
                    <a:pt x="18804" y="136326"/>
                  </a:lnTo>
                  <a:lnTo>
                    <a:pt x="48140" y="141710"/>
                  </a:lnTo>
                  <a:lnTo>
                    <a:pt x="95250" y="1439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21"/>
            <p:cNvSpPr/>
            <p:nvPr>
              <p:custDataLst>
                <p:tags r:id="rId17"/>
              </p:custDataLst>
            </p:nvPr>
          </p:nvSpPr>
          <p:spPr>
            <a:xfrm>
              <a:off x="6760290" y="2921000"/>
              <a:ext cx="142161" cy="144517"/>
            </a:xfrm>
            <a:custGeom>
              <a:avLst/>
              <a:gdLst/>
              <a:ahLst/>
              <a:cxnLst/>
              <a:rect l="0" t="0" r="0" b="0"/>
              <a:pathLst>
                <a:path w="142161" h="144517">
                  <a:moveTo>
                    <a:pt x="59610" y="0"/>
                  </a:moveTo>
                  <a:lnTo>
                    <a:pt x="59610" y="0"/>
                  </a:lnTo>
                  <a:lnTo>
                    <a:pt x="35845" y="29232"/>
                  </a:lnTo>
                  <a:lnTo>
                    <a:pt x="10884" y="60465"/>
                  </a:lnTo>
                  <a:lnTo>
                    <a:pt x="6204" y="73205"/>
                  </a:lnTo>
                  <a:lnTo>
                    <a:pt x="0" y="103897"/>
                  </a:lnTo>
                  <a:lnTo>
                    <a:pt x="6278" y="124074"/>
                  </a:lnTo>
                  <a:lnTo>
                    <a:pt x="10742" y="132285"/>
                  </a:lnTo>
                  <a:lnTo>
                    <a:pt x="18841" y="138286"/>
                  </a:lnTo>
                  <a:lnTo>
                    <a:pt x="28790" y="142599"/>
                  </a:lnTo>
                  <a:lnTo>
                    <a:pt x="37916" y="144516"/>
                  </a:lnTo>
                  <a:lnTo>
                    <a:pt x="57729" y="142225"/>
                  </a:lnTo>
                  <a:lnTo>
                    <a:pt x="78103" y="133706"/>
                  </a:lnTo>
                  <a:lnTo>
                    <a:pt x="105361" y="113116"/>
                  </a:lnTo>
                  <a:lnTo>
                    <a:pt x="142160" y="88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22"/>
            <p:cNvSpPr/>
            <p:nvPr>
              <p:custDataLst>
                <p:tags r:id="rId18"/>
              </p:custDataLst>
            </p:nvPr>
          </p:nvSpPr>
          <p:spPr>
            <a:xfrm>
              <a:off x="6966021" y="2819400"/>
              <a:ext cx="18980" cy="254001"/>
            </a:xfrm>
            <a:custGeom>
              <a:avLst/>
              <a:gdLst/>
              <a:ahLst/>
              <a:cxnLst/>
              <a:rect l="0" t="0" r="0" b="0"/>
              <a:pathLst>
                <a:path w="18980" h="254001">
                  <a:moveTo>
                    <a:pt x="18979" y="0"/>
                  </a:moveTo>
                  <a:lnTo>
                    <a:pt x="18979" y="0"/>
                  </a:lnTo>
                  <a:lnTo>
                    <a:pt x="13910" y="5775"/>
                  </a:lnTo>
                  <a:lnTo>
                    <a:pt x="4052" y="27136"/>
                  </a:lnTo>
                  <a:lnTo>
                    <a:pt x="743" y="56212"/>
                  </a:lnTo>
                  <a:lnTo>
                    <a:pt x="170" y="81488"/>
                  </a:lnTo>
                  <a:lnTo>
                    <a:pt x="0" y="111006"/>
                  </a:lnTo>
                  <a:lnTo>
                    <a:pt x="655" y="141389"/>
                  </a:lnTo>
                  <a:lnTo>
                    <a:pt x="4299" y="168580"/>
                  </a:lnTo>
                  <a:lnTo>
                    <a:pt x="5692" y="195215"/>
                  </a:lnTo>
                  <a:lnTo>
                    <a:pt x="6105" y="223725"/>
                  </a:lnTo>
                  <a:lnTo>
                    <a:pt x="6279" y="254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23"/>
            <p:cNvSpPr/>
            <p:nvPr>
              <p:custDataLst>
                <p:tags r:id="rId19"/>
              </p:custDataLst>
            </p:nvPr>
          </p:nvSpPr>
          <p:spPr>
            <a:xfrm>
              <a:off x="6865232" y="2914650"/>
              <a:ext cx="132469" cy="25401"/>
            </a:xfrm>
            <a:custGeom>
              <a:avLst/>
              <a:gdLst/>
              <a:ahLst/>
              <a:cxnLst/>
              <a:rect l="0" t="0" r="0" b="0"/>
              <a:pathLst>
                <a:path w="132469" h="25401">
                  <a:moveTo>
                    <a:pt x="5468" y="25400"/>
                  </a:moveTo>
                  <a:lnTo>
                    <a:pt x="5468" y="25400"/>
                  </a:lnTo>
                  <a:lnTo>
                    <a:pt x="0" y="25400"/>
                  </a:lnTo>
                  <a:lnTo>
                    <a:pt x="23614" y="25400"/>
                  </a:lnTo>
                  <a:lnTo>
                    <a:pt x="44342" y="23519"/>
                  </a:lnTo>
                  <a:lnTo>
                    <a:pt x="67195" y="20331"/>
                  </a:lnTo>
                  <a:lnTo>
                    <a:pt x="91961" y="14569"/>
                  </a:lnTo>
                  <a:lnTo>
                    <a:pt x="13246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24"/>
            <p:cNvSpPr/>
            <p:nvPr>
              <p:custDataLst>
                <p:tags r:id="rId20"/>
              </p:custDataLst>
            </p:nvPr>
          </p:nvSpPr>
          <p:spPr>
            <a:xfrm>
              <a:off x="7092950" y="2921000"/>
              <a:ext cx="38101" cy="101491"/>
            </a:xfrm>
            <a:custGeom>
              <a:avLst/>
              <a:gdLst/>
              <a:ahLst/>
              <a:cxnLst/>
              <a:rect l="0" t="0" r="0" b="0"/>
              <a:pathLst>
                <a:path w="38101" h="101491">
                  <a:moveTo>
                    <a:pt x="0" y="0"/>
                  </a:moveTo>
                  <a:lnTo>
                    <a:pt x="0" y="0"/>
                  </a:lnTo>
                  <a:lnTo>
                    <a:pt x="0" y="23087"/>
                  </a:lnTo>
                  <a:lnTo>
                    <a:pt x="705" y="51055"/>
                  </a:lnTo>
                  <a:lnTo>
                    <a:pt x="6907" y="78341"/>
                  </a:lnTo>
                  <a:lnTo>
                    <a:pt x="11537" y="91968"/>
                  </a:lnTo>
                  <a:lnTo>
                    <a:pt x="18297" y="100377"/>
                  </a:lnTo>
                  <a:lnTo>
                    <a:pt x="22076" y="101490"/>
                  </a:lnTo>
                  <a:lnTo>
                    <a:pt x="38100" y="95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25"/>
            <p:cNvSpPr/>
            <p:nvPr>
              <p:custDataLst>
                <p:tags r:id="rId21"/>
              </p:custDataLst>
            </p:nvPr>
          </p:nvSpPr>
          <p:spPr>
            <a:xfrm>
              <a:off x="7181850" y="2794000"/>
              <a:ext cx="6351" cy="1"/>
            </a:xfrm>
            <a:custGeom>
              <a:avLst/>
              <a:gdLst/>
              <a:ahLst/>
              <a:cxnLst/>
              <a:rect l="0" t="0" r="0" b="0"/>
              <a:pathLst>
                <a:path w="6351" h="1">
                  <a:moveTo>
                    <a:pt x="0" y="0"/>
                  </a:moveTo>
                  <a:lnTo>
                    <a:pt x="0" y="0"/>
                  </a:lnTo>
                  <a:lnTo>
                    <a:pt x="63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26"/>
            <p:cNvSpPr/>
            <p:nvPr>
              <p:custDataLst>
                <p:tags r:id="rId22"/>
              </p:custDataLst>
            </p:nvPr>
          </p:nvSpPr>
          <p:spPr>
            <a:xfrm>
              <a:off x="7240144" y="2884813"/>
              <a:ext cx="124493" cy="128878"/>
            </a:xfrm>
            <a:custGeom>
              <a:avLst/>
              <a:gdLst/>
              <a:ahLst/>
              <a:cxnLst/>
              <a:rect l="0" t="0" r="0" b="0"/>
              <a:pathLst>
                <a:path w="124493" h="128878">
                  <a:moveTo>
                    <a:pt x="11556" y="36187"/>
                  </a:moveTo>
                  <a:lnTo>
                    <a:pt x="11556" y="36187"/>
                  </a:lnTo>
                  <a:lnTo>
                    <a:pt x="2718" y="60605"/>
                  </a:lnTo>
                  <a:lnTo>
                    <a:pt x="0" y="87088"/>
                  </a:lnTo>
                  <a:lnTo>
                    <a:pt x="2566" y="107164"/>
                  </a:lnTo>
                  <a:lnTo>
                    <a:pt x="9677" y="117357"/>
                  </a:lnTo>
                  <a:lnTo>
                    <a:pt x="14536" y="122050"/>
                  </a:lnTo>
                  <a:lnTo>
                    <a:pt x="27462" y="127265"/>
                  </a:lnTo>
                  <a:lnTo>
                    <a:pt x="41203" y="128877"/>
                  </a:lnTo>
                  <a:lnTo>
                    <a:pt x="52014" y="127242"/>
                  </a:lnTo>
                  <a:lnTo>
                    <a:pt x="66033" y="118983"/>
                  </a:lnTo>
                  <a:lnTo>
                    <a:pt x="96190" y="90405"/>
                  </a:lnTo>
                  <a:lnTo>
                    <a:pt x="116550" y="59344"/>
                  </a:lnTo>
                  <a:lnTo>
                    <a:pt x="123809" y="37625"/>
                  </a:lnTo>
                  <a:lnTo>
                    <a:pt x="124492" y="32912"/>
                  </a:lnTo>
                  <a:lnTo>
                    <a:pt x="121486" y="22032"/>
                  </a:lnTo>
                  <a:lnTo>
                    <a:pt x="118710" y="16167"/>
                  </a:lnTo>
                  <a:lnTo>
                    <a:pt x="109979" y="7769"/>
                  </a:lnTo>
                  <a:lnTo>
                    <a:pt x="99750" y="2390"/>
                  </a:lnTo>
                  <a:lnTo>
                    <a:pt x="90500" y="0"/>
                  </a:lnTo>
                  <a:lnTo>
                    <a:pt x="79803" y="2700"/>
                  </a:lnTo>
                  <a:lnTo>
                    <a:pt x="43306" y="2348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8" name="SMARTInkShape-27"/>
            <p:cNvSpPr/>
            <p:nvPr>
              <p:custDataLst>
                <p:tags r:id="rId23"/>
              </p:custDataLst>
            </p:nvPr>
          </p:nvSpPr>
          <p:spPr>
            <a:xfrm>
              <a:off x="7454900" y="2881162"/>
              <a:ext cx="190501" cy="144285"/>
            </a:xfrm>
            <a:custGeom>
              <a:avLst/>
              <a:gdLst/>
              <a:ahLst/>
              <a:cxnLst/>
              <a:rect l="0" t="0" r="0" b="0"/>
              <a:pathLst>
                <a:path w="190501" h="144285">
                  <a:moveTo>
                    <a:pt x="0" y="39838"/>
                  </a:moveTo>
                  <a:lnTo>
                    <a:pt x="0" y="39838"/>
                  </a:lnTo>
                  <a:lnTo>
                    <a:pt x="14489" y="70934"/>
                  </a:lnTo>
                  <a:lnTo>
                    <a:pt x="20031" y="96859"/>
                  </a:lnTo>
                  <a:lnTo>
                    <a:pt x="25398" y="124357"/>
                  </a:lnTo>
                  <a:lnTo>
                    <a:pt x="30775" y="144284"/>
                  </a:lnTo>
                  <a:lnTo>
                    <a:pt x="32510" y="144041"/>
                  </a:lnTo>
                  <a:lnTo>
                    <a:pt x="38203" y="140008"/>
                  </a:lnTo>
                  <a:lnTo>
                    <a:pt x="45970" y="126433"/>
                  </a:lnTo>
                  <a:lnTo>
                    <a:pt x="55621" y="97813"/>
                  </a:lnTo>
                  <a:lnTo>
                    <a:pt x="67123" y="74028"/>
                  </a:lnTo>
                  <a:lnTo>
                    <a:pt x="89615" y="44788"/>
                  </a:lnTo>
                  <a:lnTo>
                    <a:pt x="114441" y="18787"/>
                  </a:lnTo>
                  <a:lnTo>
                    <a:pt x="143574" y="189"/>
                  </a:lnTo>
                  <a:lnTo>
                    <a:pt x="147927" y="0"/>
                  </a:lnTo>
                  <a:lnTo>
                    <a:pt x="156527" y="3553"/>
                  </a:lnTo>
                  <a:lnTo>
                    <a:pt x="163171" y="9835"/>
                  </a:lnTo>
                  <a:lnTo>
                    <a:pt x="170879" y="23187"/>
                  </a:lnTo>
                  <a:lnTo>
                    <a:pt x="174724" y="34554"/>
                  </a:lnTo>
                  <a:lnTo>
                    <a:pt x="177192" y="60980"/>
                  </a:lnTo>
                  <a:lnTo>
                    <a:pt x="179501" y="84908"/>
                  </a:lnTo>
                  <a:lnTo>
                    <a:pt x="184655" y="111753"/>
                  </a:lnTo>
                  <a:lnTo>
                    <a:pt x="190500" y="1414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56" name="SMARTInkShape-Group6"/>
          <p:cNvGrpSpPr/>
          <p:nvPr/>
        </p:nvGrpSpPr>
        <p:grpSpPr>
          <a:xfrm>
            <a:off x="8606808" y="2743767"/>
            <a:ext cx="1102343" cy="482034"/>
            <a:chOff x="8606808" y="2743767"/>
            <a:chExt cx="1102343" cy="482034"/>
          </a:xfrm>
        </p:grpSpPr>
        <p:sp>
          <p:nvSpPr>
            <p:cNvPr id="2051" name="SMARTInkShape-28"/>
            <p:cNvSpPr/>
            <p:nvPr>
              <p:custDataLst>
                <p:tags r:id="rId8"/>
              </p:custDataLst>
            </p:nvPr>
          </p:nvSpPr>
          <p:spPr>
            <a:xfrm>
              <a:off x="8606808" y="2882900"/>
              <a:ext cx="166033" cy="228601"/>
            </a:xfrm>
            <a:custGeom>
              <a:avLst/>
              <a:gdLst/>
              <a:ahLst/>
              <a:cxnLst/>
              <a:rect l="0" t="0" r="0" b="0"/>
              <a:pathLst>
                <a:path w="166033" h="228601">
                  <a:moveTo>
                    <a:pt x="130792" y="0"/>
                  </a:moveTo>
                  <a:lnTo>
                    <a:pt x="130792" y="0"/>
                  </a:lnTo>
                  <a:lnTo>
                    <a:pt x="106373" y="3371"/>
                  </a:lnTo>
                  <a:lnTo>
                    <a:pt x="80891" y="11537"/>
                  </a:lnTo>
                  <a:lnTo>
                    <a:pt x="50364" y="30038"/>
                  </a:lnTo>
                  <a:lnTo>
                    <a:pt x="19166" y="60536"/>
                  </a:lnTo>
                  <a:lnTo>
                    <a:pt x="3197" y="86172"/>
                  </a:lnTo>
                  <a:lnTo>
                    <a:pt x="0" y="94273"/>
                  </a:lnTo>
                  <a:lnTo>
                    <a:pt x="1263" y="98126"/>
                  </a:lnTo>
                  <a:lnTo>
                    <a:pt x="8313" y="106171"/>
                  </a:lnTo>
                  <a:lnTo>
                    <a:pt x="24181" y="115262"/>
                  </a:lnTo>
                  <a:lnTo>
                    <a:pt x="53577" y="120291"/>
                  </a:lnTo>
                  <a:lnTo>
                    <a:pt x="80318" y="125404"/>
                  </a:lnTo>
                  <a:lnTo>
                    <a:pt x="105066" y="129348"/>
                  </a:lnTo>
                  <a:lnTo>
                    <a:pt x="128767" y="133453"/>
                  </a:lnTo>
                  <a:lnTo>
                    <a:pt x="154416" y="139731"/>
                  </a:lnTo>
                  <a:lnTo>
                    <a:pt x="159241" y="141837"/>
                  </a:lnTo>
                  <a:lnTo>
                    <a:pt x="162458" y="145358"/>
                  </a:lnTo>
                  <a:lnTo>
                    <a:pt x="166032" y="154915"/>
                  </a:lnTo>
                  <a:lnTo>
                    <a:pt x="164869" y="160426"/>
                  </a:lnTo>
                  <a:lnTo>
                    <a:pt x="157932" y="172195"/>
                  </a:lnTo>
                  <a:lnTo>
                    <a:pt x="130185" y="196391"/>
                  </a:lnTo>
                  <a:lnTo>
                    <a:pt x="98961" y="217251"/>
                  </a:lnTo>
                  <a:lnTo>
                    <a:pt x="73642" y="228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2" name="SMARTInkShape-29"/>
            <p:cNvSpPr/>
            <p:nvPr>
              <p:custDataLst>
                <p:tags r:id="rId9"/>
              </p:custDataLst>
            </p:nvPr>
          </p:nvSpPr>
          <p:spPr>
            <a:xfrm>
              <a:off x="8886568" y="2874190"/>
              <a:ext cx="160805" cy="351611"/>
            </a:xfrm>
            <a:custGeom>
              <a:avLst/>
              <a:gdLst/>
              <a:ahLst/>
              <a:cxnLst/>
              <a:rect l="0" t="0" r="0" b="0"/>
              <a:pathLst>
                <a:path w="160805" h="351611">
                  <a:moveTo>
                    <a:pt x="16132" y="351610"/>
                  </a:moveTo>
                  <a:lnTo>
                    <a:pt x="16132" y="351610"/>
                  </a:lnTo>
                  <a:lnTo>
                    <a:pt x="16132" y="348239"/>
                  </a:lnTo>
                  <a:lnTo>
                    <a:pt x="6007" y="317997"/>
                  </a:lnTo>
                  <a:lnTo>
                    <a:pt x="3489" y="294692"/>
                  </a:lnTo>
                  <a:lnTo>
                    <a:pt x="0" y="265758"/>
                  </a:lnTo>
                  <a:lnTo>
                    <a:pt x="2102" y="234137"/>
                  </a:lnTo>
                  <a:lnTo>
                    <a:pt x="2841" y="210500"/>
                  </a:lnTo>
                  <a:lnTo>
                    <a:pt x="3170" y="185883"/>
                  </a:lnTo>
                  <a:lnTo>
                    <a:pt x="4021" y="161537"/>
                  </a:lnTo>
                  <a:lnTo>
                    <a:pt x="6751" y="138957"/>
                  </a:lnTo>
                  <a:lnTo>
                    <a:pt x="8435" y="117162"/>
                  </a:lnTo>
                  <a:lnTo>
                    <a:pt x="11264" y="88822"/>
                  </a:lnTo>
                  <a:lnTo>
                    <a:pt x="14690" y="65138"/>
                  </a:lnTo>
                  <a:lnTo>
                    <a:pt x="16902" y="49311"/>
                  </a:lnTo>
                  <a:lnTo>
                    <a:pt x="26081" y="29207"/>
                  </a:lnTo>
                  <a:lnTo>
                    <a:pt x="33724" y="18760"/>
                  </a:lnTo>
                  <a:lnTo>
                    <a:pt x="49332" y="8317"/>
                  </a:lnTo>
                  <a:lnTo>
                    <a:pt x="77474" y="754"/>
                  </a:lnTo>
                  <a:lnTo>
                    <a:pt x="98663" y="0"/>
                  </a:lnTo>
                  <a:lnTo>
                    <a:pt x="126664" y="3542"/>
                  </a:lnTo>
                  <a:lnTo>
                    <a:pt x="140752" y="7824"/>
                  </a:lnTo>
                  <a:lnTo>
                    <a:pt x="151717" y="14431"/>
                  </a:lnTo>
                  <a:lnTo>
                    <a:pt x="157530" y="22071"/>
                  </a:lnTo>
                  <a:lnTo>
                    <a:pt x="160804" y="34306"/>
                  </a:lnTo>
                  <a:lnTo>
                    <a:pt x="159892" y="54394"/>
                  </a:lnTo>
                  <a:lnTo>
                    <a:pt x="153272" y="81513"/>
                  </a:lnTo>
                  <a:lnTo>
                    <a:pt x="145522" y="95394"/>
                  </a:lnTo>
                  <a:lnTo>
                    <a:pt x="128553" y="111143"/>
                  </a:lnTo>
                  <a:lnTo>
                    <a:pt x="99774" y="129106"/>
                  </a:lnTo>
                  <a:lnTo>
                    <a:pt x="73497" y="142872"/>
                  </a:lnTo>
                  <a:lnTo>
                    <a:pt x="44183" y="146769"/>
                  </a:lnTo>
                  <a:lnTo>
                    <a:pt x="9782" y="1420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3" name="SMARTInkShape-30"/>
            <p:cNvSpPr/>
            <p:nvPr>
              <p:custDataLst>
                <p:tags r:id="rId10"/>
              </p:custDataLst>
            </p:nvPr>
          </p:nvSpPr>
          <p:spPr>
            <a:xfrm>
              <a:off x="9109557" y="2865184"/>
              <a:ext cx="126241" cy="168713"/>
            </a:xfrm>
            <a:custGeom>
              <a:avLst/>
              <a:gdLst/>
              <a:ahLst/>
              <a:cxnLst/>
              <a:rect l="0" t="0" r="0" b="0"/>
              <a:pathLst>
                <a:path w="126241" h="168713">
                  <a:moveTo>
                    <a:pt x="15393" y="112966"/>
                  </a:moveTo>
                  <a:lnTo>
                    <a:pt x="15393" y="112966"/>
                  </a:lnTo>
                  <a:lnTo>
                    <a:pt x="41742" y="111085"/>
                  </a:lnTo>
                  <a:lnTo>
                    <a:pt x="58854" y="106485"/>
                  </a:lnTo>
                  <a:lnTo>
                    <a:pt x="86910" y="92701"/>
                  </a:lnTo>
                  <a:lnTo>
                    <a:pt x="108550" y="77955"/>
                  </a:lnTo>
                  <a:lnTo>
                    <a:pt x="119356" y="64009"/>
                  </a:lnTo>
                  <a:lnTo>
                    <a:pt x="125099" y="46522"/>
                  </a:lnTo>
                  <a:lnTo>
                    <a:pt x="126240" y="29108"/>
                  </a:lnTo>
                  <a:lnTo>
                    <a:pt x="122044" y="16664"/>
                  </a:lnTo>
                  <a:lnTo>
                    <a:pt x="111711" y="6430"/>
                  </a:lnTo>
                  <a:lnTo>
                    <a:pt x="105005" y="1725"/>
                  </a:lnTo>
                  <a:lnTo>
                    <a:pt x="97007" y="0"/>
                  </a:lnTo>
                  <a:lnTo>
                    <a:pt x="78712" y="1846"/>
                  </a:lnTo>
                  <a:lnTo>
                    <a:pt x="64466" y="7370"/>
                  </a:lnTo>
                  <a:lnTo>
                    <a:pt x="53431" y="15234"/>
                  </a:lnTo>
                  <a:lnTo>
                    <a:pt x="27109" y="43625"/>
                  </a:lnTo>
                  <a:lnTo>
                    <a:pt x="12638" y="72980"/>
                  </a:lnTo>
                  <a:lnTo>
                    <a:pt x="2985" y="101775"/>
                  </a:lnTo>
                  <a:lnTo>
                    <a:pt x="0" y="117165"/>
                  </a:lnTo>
                  <a:lnTo>
                    <a:pt x="1026" y="131059"/>
                  </a:lnTo>
                  <a:lnTo>
                    <a:pt x="5715" y="142410"/>
                  </a:lnTo>
                  <a:lnTo>
                    <a:pt x="8941" y="147412"/>
                  </a:lnTo>
                  <a:lnTo>
                    <a:pt x="18170" y="154851"/>
                  </a:lnTo>
                  <a:lnTo>
                    <a:pt x="41342" y="165376"/>
                  </a:lnTo>
                  <a:lnTo>
                    <a:pt x="63376" y="168712"/>
                  </a:lnTo>
                  <a:lnTo>
                    <a:pt x="110643" y="1574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4" name="SMARTInkShape-31"/>
            <p:cNvSpPr/>
            <p:nvPr>
              <p:custDataLst>
                <p:tags r:id="rId11"/>
              </p:custDataLst>
            </p:nvPr>
          </p:nvSpPr>
          <p:spPr>
            <a:xfrm>
              <a:off x="9327759" y="2906347"/>
              <a:ext cx="141328" cy="122793"/>
            </a:xfrm>
            <a:custGeom>
              <a:avLst/>
              <a:gdLst/>
              <a:ahLst/>
              <a:cxnLst/>
              <a:rect l="0" t="0" r="0" b="0"/>
              <a:pathLst>
                <a:path w="141328" h="122793">
                  <a:moveTo>
                    <a:pt x="38491" y="59103"/>
                  </a:moveTo>
                  <a:lnTo>
                    <a:pt x="38491" y="59103"/>
                  </a:lnTo>
                  <a:lnTo>
                    <a:pt x="44266" y="64172"/>
                  </a:lnTo>
                  <a:lnTo>
                    <a:pt x="54392" y="69228"/>
                  </a:lnTo>
                  <a:lnTo>
                    <a:pt x="62256" y="70659"/>
                  </a:lnTo>
                  <a:lnTo>
                    <a:pt x="84730" y="68093"/>
                  </a:lnTo>
                  <a:lnTo>
                    <a:pt x="98082" y="62863"/>
                  </a:lnTo>
                  <a:lnTo>
                    <a:pt x="127048" y="41707"/>
                  </a:lnTo>
                  <a:lnTo>
                    <a:pt x="131395" y="39039"/>
                  </a:lnTo>
                  <a:lnTo>
                    <a:pt x="138108" y="30430"/>
                  </a:lnTo>
                  <a:lnTo>
                    <a:pt x="140886" y="25171"/>
                  </a:lnTo>
                  <a:lnTo>
                    <a:pt x="141327" y="20960"/>
                  </a:lnTo>
                  <a:lnTo>
                    <a:pt x="140209" y="17446"/>
                  </a:lnTo>
                  <a:lnTo>
                    <a:pt x="131648" y="6738"/>
                  </a:lnTo>
                  <a:lnTo>
                    <a:pt x="118540" y="0"/>
                  </a:lnTo>
                  <a:lnTo>
                    <a:pt x="94508" y="277"/>
                  </a:lnTo>
                  <a:lnTo>
                    <a:pt x="75158" y="4827"/>
                  </a:lnTo>
                  <a:lnTo>
                    <a:pt x="60487" y="14015"/>
                  </a:lnTo>
                  <a:lnTo>
                    <a:pt x="30960" y="38066"/>
                  </a:lnTo>
                  <a:lnTo>
                    <a:pt x="11577" y="69398"/>
                  </a:lnTo>
                  <a:lnTo>
                    <a:pt x="569" y="94295"/>
                  </a:lnTo>
                  <a:lnTo>
                    <a:pt x="0" y="108611"/>
                  </a:lnTo>
                  <a:lnTo>
                    <a:pt x="1541" y="113981"/>
                  </a:lnTo>
                  <a:lnTo>
                    <a:pt x="7017" y="121828"/>
                  </a:lnTo>
                  <a:lnTo>
                    <a:pt x="12570" y="122792"/>
                  </a:lnTo>
                  <a:lnTo>
                    <a:pt x="37238" y="118112"/>
                  </a:lnTo>
                  <a:lnTo>
                    <a:pt x="76591" y="10990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5" name="SMARTInkShape-32"/>
            <p:cNvSpPr/>
            <p:nvPr>
              <p:custDataLst>
                <p:tags r:id="rId12"/>
              </p:custDataLst>
            </p:nvPr>
          </p:nvSpPr>
          <p:spPr>
            <a:xfrm>
              <a:off x="9564767" y="2743767"/>
              <a:ext cx="144384" cy="320180"/>
            </a:xfrm>
            <a:custGeom>
              <a:avLst/>
              <a:gdLst/>
              <a:ahLst/>
              <a:cxnLst/>
              <a:rect l="0" t="0" r="0" b="0"/>
              <a:pathLst>
                <a:path w="144384" h="320180">
                  <a:moveTo>
                    <a:pt x="23733" y="215333"/>
                  </a:moveTo>
                  <a:lnTo>
                    <a:pt x="23733" y="215333"/>
                  </a:lnTo>
                  <a:lnTo>
                    <a:pt x="23733" y="218704"/>
                  </a:lnTo>
                  <a:lnTo>
                    <a:pt x="6773" y="245776"/>
                  </a:lnTo>
                  <a:lnTo>
                    <a:pt x="0" y="273949"/>
                  </a:lnTo>
                  <a:lnTo>
                    <a:pt x="2198" y="295339"/>
                  </a:lnTo>
                  <a:lnTo>
                    <a:pt x="5848" y="301831"/>
                  </a:lnTo>
                  <a:lnTo>
                    <a:pt x="22353" y="316300"/>
                  </a:lnTo>
                  <a:lnTo>
                    <a:pt x="29705" y="320179"/>
                  </a:lnTo>
                  <a:lnTo>
                    <a:pt x="40969" y="318141"/>
                  </a:lnTo>
                  <a:lnTo>
                    <a:pt x="53971" y="311825"/>
                  </a:lnTo>
                  <a:lnTo>
                    <a:pt x="73816" y="290524"/>
                  </a:lnTo>
                  <a:lnTo>
                    <a:pt x="81976" y="277679"/>
                  </a:lnTo>
                  <a:lnTo>
                    <a:pt x="94844" y="246437"/>
                  </a:lnTo>
                  <a:lnTo>
                    <a:pt x="104775" y="219610"/>
                  </a:lnTo>
                  <a:lnTo>
                    <a:pt x="114068" y="189319"/>
                  </a:lnTo>
                  <a:lnTo>
                    <a:pt x="123876" y="158001"/>
                  </a:lnTo>
                  <a:lnTo>
                    <a:pt x="131252" y="126379"/>
                  </a:lnTo>
                  <a:lnTo>
                    <a:pt x="137905" y="94667"/>
                  </a:lnTo>
                  <a:lnTo>
                    <a:pt x="142465" y="64810"/>
                  </a:lnTo>
                  <a:lnTo>
                    <a:pt x="141933" y="36207"/>
                  </a:lnTo>
                  <a:lnTo>
                    <a:pt x="135432" y="5051"/>
                  </a:lnTo>
                  <a:lnTo>
                    <a:pt x="132771" y="1767"/>
                  </a:lnTo>
                  <a:lnTo>
                    <a:pt x="129586" y="284"/>
                  </a:lnTo>
                  <a:lnTo>
                    <a:pt x="126052" y="0"/>
                  </a:lnTo>
                  <a:lnTo>
                    <a:pt x="118361" y="3448"/>
                  </a:lnTo>
                  <a:lnTo>
                    <a:pt x="110240" y="10390"/>
                  </a:lnTo>
                  <a:lnTo>
                    <a:pt x="98440" y="26903"/>
                  </a:lnTo>
                  <a:lnTo>
                    <a:pt x="87775" y="57410"/>
                  </a:lnTo>
                  <a:lnTo>
                    <a:pt x="81043" y="84110"/>
                  </a:lnTo>
                  <a:lnTo>
                    <a:pt x="76462" y="112482"/>
                  </a:lnTo>
                  <a:lnTo>
                    <a:pt x="75105" y="140644"/>
                  </a:lnTo>
                  <a:lnTo>
                    <a:pt x="76584" y="169449"/>
                  </a:lnTo>
                  <a:lnTo>
                    <a:pt x="81089" y="186474"/>
                  </a:lnTo>
                  <a:lnTo>
                    <a:pt x="100404" y="217856"/>
                  </a:lnTo>
                  <a:lnTo>
                    <a:pt x="111283" y="235131"/>
                  </a:lnTo>
                  <a:lnTo>
                    <a:pt x="144383" y="2597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63" name="SMARTInkShape-Group7"/>
          <p:cNvGrpSpPr/>
          <p:nvPr/>
        </p:nvGrpSpPr>
        <p:grpSpPr>
          <a:xfrm>
            <a:off x="1282700" y="3201521"/>
            <a:ext cx="947971" cy="297330"/>
            <a:chOff x="1282700" y="3201521"/>
            <a:chExt cx="947971" cy="297330"/>
          </a:xfrm>
        </p:grpSpPr>
        <p:sp>
          <p:nvSpPr>
            <p:cNvPr id="2057" name="SMARTInkShape-33"/>
            <p:cNvSpPr/>
            <p:nvPr>
              <p:custDataLst>
                <p:tags r:id="rId2"/>
              </p:custDataLst>
            </p:nvPr>
          </p:nvSpPr>
          <p:spPr>
            <a:xfrm>
              <a:off x="1353211" y="3201521"/>
              <a:ext cx="189840" cy="297330"/>
            </a:xfrm>
            <a:custGeom>
              <a:avLst/>
              <a:gdLst/>
              <a:ahLst/>
              <a:cxnLst/>
              <a:rect l="0" t="0" r="0" b="0"/>
              <a:pathLst>
                <a:path w="189840" h="297330">
                  <a:moveTo>
                    <a:pt x="50139" y="297329"/>
                  </a:moveTo>
                  <a:lnTo>
                    <a:pt x="50139" y="297329"/>
                  </a:lnTo>
                  <a:lnTo>
                    <a:pt x="46768" y="297329"/>
                  </a:lnTo>
                  <a:lnTo>
                    <a:pt x="43231" y="295448"/>
                  </a:lnTo>
                  <a:lnTo>
                    <a:pt x="41301" y="293958"/>
                  </a:lnTo>
                  <a:lnTo>
                    <a:pt x="31841" y="278377"/>
                  </a:lnTo>
                  <a:lnTo>
                    <a:pt x="25436" y="252898"/>
                  </a:lnTo>
                  <a:lnTo>
                    <a:pt x="18109" y="227483"/>
                  </a:lnTo>
                  <a:lnTo>
                    <a:pt x="9867" y="202080"/>
                  </a:lnTo>
                  <a:lnTo>
                    <a:pt x="5809" y="171610"/>
                  </a:lnTo>
                  <a:lnTo>
                    <a:pt x="1569" y="146798"/>
                  </a:lnTo>
                  <a:lnTo>
                    <a:pt x="0" y="121572"/>
                  </a:lnTo>
                  <a:lnTo>
                    <a:pt x="240" y="94813"/>
                  </a:lnTo>
                  <a:lnTo>
                    <a:pt x="2797" y="72561"/>
                  </a:lnTo>
                  <a:lnTo>
                    <a:pt x="8203" y="46346"/>
                  </a:lnTo>
                  <a:lnTo>
                    <a:pt x="18442" y="18884"/>
                  </a:lnTo>
                  <a:lnTo>
                    <a:pt x="20541" y="14332"/>
                  </a:lnTo>
                  <a:lnTo>
                    <a:pt x="30399" y="7393"/>
                  </a:lnTo>
                  <a:lnTo>
                    <a:pt x="44893" y="2663"/>
                  </a:lnTo>
                  <a:lnTo>
                    <a:pt x="71476" y="0"/>
                  </a:lnTo>
                  <a:lnTo>
                    <a:pt x="94796" y="622"/>
                  </a:lnTo>
                  <a:lnTo>
                    <a:pt x="121305" y="9116"/>
                  </a:lnTo>
                  <a:lnTo>
                    <a:pt x="152052" y="25374"/>
                  </a:lnTo>
                  <a:lnTo>
                    <a:pt x="189839" y="3697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8" name="SMARTInkShape-34"/>
            <p:cNvSpPr/>
            <p:nvPr>
              <p:custDataLst>
                <p:tags r:id="rId3"/>
              </p:custDataLst>
            </p:nvPr>
          </p:nvSpPr>
          <p:spPr>
            <a:xfrm>
              <a:off x="1282700" y="3327400"/>
              <a:ext cx="165101" cy="25401"/>
            </a:xfrm>
            <a:custGeom>
              <a:avLst/>
              <a:gdLst/>
              <a:ahLst/>
              <a:cxnLst/>
              <a:rect l="0" t="0" r="0" b="0"/>
              <a:pathLst>
                <a:path w="165101" h="25401">
                  <a:moveTo>
                    <a:pt x="0" y="25400"/>
                  </a:moveTo>
                  <a:lnTo>
                    <a:pt x="0" y="25400"/>
                  </a:lnTo>
                  <a:lnTo>
                    <a:pt x="20722" y="23519"/>
                  </a:lnTo>
                  <a:lnTo>
                    <a:pt x="46122" y="18493"/>
                  </a:lnTo>
                  <a:lnTo>
                    <a:pt x="69182" y="14569"/>
                  </a:lnTo>
                  <a:lnTo>
                    <a:pt x="98031" y="9099"/>
                  </a:lnTo>
                  <a:lnTo>
                    <a:pt x="123748" y="6459"/>
                  </a:lnTo>
                  <a:lnTo>
                    <a:pt x="1651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9" name="SMARTInkShape-35"/>
            <p:cNvSpPr/>
            <p:nvPr>
              <p:custDataLst>
                <p:tags r:id="rId4"/>
              </p:custDataLst>
            </p:nvPr>
          </p:nvSpPr>
          <p:spPr>
            <a:xfrm>
              <a:off x="1524132" y="3296121"/>
              <a:ext cx="136420" cy="130923"/>
            </a:xfrm>
            <a:custGeom>
              <a:avLst/>
              <a:gdLst/>
              <a:ahLst/>
              <a:cxnLst/>
              <a:rect l="0" t="0" r="0" b="0"/>
              <a:pathLst>
                <a:path w="136420" h="130923">
                  <a:moveTo>
                    <a:pt x="31618" y="18579"/>
                  </a:moveTo>
                  <a:lnTo>
                    <a:pt x="31618" y="18579"/>
                  </a:lnTo>
                  <a:lnTo>
                    <a:pt x="28247" y="18579"/>
                  </a:lnTo>
                  <a:lnTo>
                    <a:pt x="24711" y="20460"/>
                  </a:lnTo>
                  <a:lnTo>
                    <a:pt x="10247" y="30821"/>
                  </a:lnTo>
                  <a:lnTo>
                    <a:pt x="3257" y="45019"/>
                  </a:lnTo>
                  <a:lnTo>
                    <a:pt x="537" y="68461"/>
                  </a:lnTo>
                  <a:lnTo>
                    <a:pt x="0" y="96322"/>
                  </a:lnTo>
                  <a:lnTo>
                    <a:pt x="5571" y="108165"/>
                  </a:lnTo>
                  <a:lnTo>
                    <a:pt x="15103" y="119072"/>
                  </a:lnTo>
                  <a:lnTo>
                    <a:pt x="31663" y="128475"/>
                  </a:lnTo>
                  <a:lnTo>
                    <a:pt x="41281" y="130922"/>
                  </a:lnTo>
                  <a:lnTo>
                    <a:pt x="72045" y="123059"/>
                  </a:lnTo>
                  <a:lnTo>
                    <a:pt x="89771" y="114761"/>
                  </a:lnTo>
                  <a:lnTo>
                    <a:pt x="117279" y="91087"/>
                  </a:lnTo>
                  <a:lnTo>
                    <a:pt x="130769" y="78006"/>
                  </a:lnTo>
                  <a:lnTo>
                    <a:pt x="135657" y="63806"/>
                  </a:lnTo>
                  <a:lnTo>
                    <a:pt x="136419" y="46441"/>
                  </a:lnTo>
                  <a:lnTo>
                    <a:pt x="132054" y="29316"/>
                  </a:lnTo>
                  <a:lnTo>
                    <a:pt x="125410" y="17941"/>
                  </a:lnTo>
                  <a:lnTo>
                    <a:pt x="121663" y="13921"/>
                  </a:lnTo>
                  <a:lnTo>
                    <a:pt x="102905" y="4891"/>
                  </a:lnTo>
                  <a:lnTo>
                    <a:pt x="76102" y="1118"/>
                  </a:lnTo>
                  <a:lnTo>
                    <a:pt x="55930" y="0"/>
                  </a:lnTo>
                  <a:lnTo>
                    <a:pt x="45716" y="3501"/>
                  </a:lnTo>
                  <a:lnTo>
                    <a:pt x="25268" y="122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0" name="SMARTInkShape-36"/>
            <p:cNvSpPr/>
            <p:nvPr>
              <p:custDataLst>
                <p:tags r:id="rId5"/>
              </p:custDataLst>
            </p:nvPr>
          </p:nvSpPr>
          <p:spPr>
            <a:xfrm>
              <a:off x="1711119" y="3321050"/>
              <a:ext cx="111332" cy="107951"/>
            </a:xfrm>
            <a:custGeom>
              <a:avLst/>
              <a:gdLst/>
              <a:ahLst/>
              <a:cxnLst/>
              <a:rect l="0" t="0" r="0" b="0"/>
              <a:pathLst>
                <a:path w="111332" h="107951">
                  <a:moveTo>
                    <a:pt x="22431" y="107950"/>
                  </a:moveTo>
                  <a:lnTo>
                    <a:pt x="22431" y="107950"/>
                  </a:lnTo>
                  <a:lnTo>
                    <a:pt x="15689" y="107950"/>
                  </a:lnTo>
                  <a:lnTo>
                    <a:pt x="12997" y="106539"/>
                  </a:lnTo>
                  <a:lnTo>
                    <a:pt x="8125" y="101208"/>
                  </a:lnTo>
                  <a:lnTo>
                    <a:pt x="5490" y="94135"/>
                  </a:lnTo>
                  <a:lnTo>
                    <a:pt x="0" y="71820"/>
                  </a:lnTo>
                  <a:lnTo>
                    <a:pt x="2504" y="43924"/>
                  </a:lnTo>
                  <a:lnTo>
                    <a:pt x="2797" y="39867"/>
                  </a:lnTo>
                  <a:lnTo>
                    <a:pt x="8766" y="29713"/>
                  </a:lnTo>
                  <a:lnTo>
                    <a:pt x="19180" y="18850"/>
                  </a:lnTo>
                  <a:lnTo>
                    <a:pt x="33216" y="9318"/>
                  </a:lnTo>
                  <a:lnTo>
                    <a:pt x="63727" y="2761"/>
                  </a:lnTo>
                  <a:lnTo>
                    <a:pt x="92836" y="818"/>
                  </a:lnTo>
                  <a:lnTo>
                    <a:pt x="11133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1" name="SMARTInkShape-37"/>
            <p:cNvSpPr/>
            <p:nvPr>
              <p:custDataLst>
                <p:tags r:id="rId6"/>
              </p:custDataLst>
            </p:nvPr>
          </p:nvSpPr>
          <p:spPr>
            <a:xfrm>
              <a:off x="1864871" y="3302000"/>
              <a:ext cx="122680" cy="113207"/>
            </a:xfrm>
            <a:custGeom>
              <a:avLst/>
              <a:gdLst/>
              <a:ahLst/>
              <a:cxnLst/>
              <a:rect l="0" t="0" r="0" b="0"/>
              <a:pathLst>
                <a:path w="122680" h="113207">
                  <a:moveTo>
                    <a:pt x="116329" y="0"/>
                  </a:moveTo>
                  <a:lnTo>
                    <a:pt x="116329" y="0"/>
                  </a:lnTo>
                  <a:lnTo>
                    <a:pt x="101826" y="706"/>
                  </a:lnTo>
                  <a:lnTo>
                    <a:pt x="71776" y="10831"/>
                  </a:lnTo>
                  <a:lnTo>
                    <a:pt x="57659" y="17712"/>
                  </a:lnTo>
                  <a:lnTo>
                    <a:pt x="27464" y="44620"/>
                  </a:lnTo>
                  <a:lnTo>
                    <a:pt x="6972" y="66345"/>
                  </a:lnTo>
                  <a:lnTo>
                    <a:pt x="1169" y="77464"/>
                  </a:lnTo>
                  <a:lnTo>
                    <a:pt x="0" y="89462"/>
                  </a:lnTo>
                  <a:lnTo>
                    <a:pt x="677" y="95624"/>
                  </a:lnTo>
                  <a:lnTo>
                    <a:pt x="3950" y="100438"/>
                  </a:lnTo>
                  <a:lnTo>
                    <a:pt x="15112" y="107669"/>
                  </a:lnTo>
                  <a:lnTo>
                    <a:pt x="33893" y="112335"/>
                  </a:lnTo>
                  <a:lnTo>
                    <a:pt x="63566" y="113206"/>
                  </a:lnTo>
                  <a:lnTo>
                    <a:pt x="90541" y="107316"/>
                  </a:lnTo>
                  <a:lnTo>
                    <a:pt x="122679" y="101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2" name="SMARTInkShape-38"/>
            <p:cNvSpPr/>
            <p:nvPr>
              <p:custDataLst>
                <p:tags r:id="rId7"/>
              </p:custDataLst>
            </p:nvPr>
          </p:nvSpPr>
          <p:spPr>
            <a:xfrm>
              <a:off x="2108685" y="3258561"/>
              <a:ext cx="121986" cy="147239"/>
            </a:xfrm>
            <a:custGeom>
              <a:avLst/>
              <a:gdLst/>
              <a:ahLst/>
              <a:cxnLst/>
              <a:rect l="0" t="0" r="0" b="0"/>
              <a:pathLst>
                <a:path w="121986" h="147239">
                  <a:moveTo>
                    <a:pt x="12215" y="94239"/>
                  </a:moveTo>
                  <a:lnTo>
                    <a:pt x="12215" y="94239"/>
                  </a:lnTo>
                  <a:lnTo>
                    <a:pt x="8844" y="94239"/>
                  </a:lnTo>
                  <a:lnTo>
                    <a:pt x="8557" y="94944"/>
                  </a:lnTo>
                  <a:lnTo>
                    <a:pt x="10119" y="97610"/>
                  </a:lnTo>
                  <a:lnTo>
                    <a:pt x="11523" y="97898"/>
                  </a:lnTo>
                  <a:lnTo>
                    <a:pt x="41958" y="87608"/>
                  </a:lnTo>
                  <a:lnTo>
                    <a:pt x="68526" y="76563"/>
                  </a:lnTo>
                  <a:lnTo>
                    <a:pt x="99651" y="49407"/>
                  </a:lnTo>
                  <a:lnTo>
                    <a:pt x="117576" y="31082"/>
                  </a:lnTo>
                  <a:lnTo>
                    <a:pt x="120556" y="26734"/>
                  </a:lnTo>
                  <a:lnTo>
                    <a:pt x="121985" y="16259"/>
                  </a:lnTo>
                  <a:lnTo>
                    <a:pt x="120268" y="6665"/>
                  </a:lnTo>
                  <a:lnTo>
                    <a:pt x="118823" y="4106"/>
                  </a:lnTo>
                  <a:lnTo>
                    <a:pt x="117154" y="2400"/>
                  </a:lnTo>
                  <a:lnTo>
                    <a:pt x="101320" y="0"/>
                  </a:lnTo>
                  <a:lnTo>
                    <a:pt x="78755" y="2659"/>
                  </a:lnTo>
                  <a:lnTo>
                    <a:pt x="57566" y="11287"/>
                  </a:lnTo>
                  <a:lnTo>
                    <a:pt x="27482" y="35123"/>
                  </a:lnTo>
                  <a:lnTo>
                    <a:pt x="10893" y="52641"/>
                  </a:lnTo>
                  <a:lnTo>
                    <a:pt x="3200" y="68979"/>
                  </a:lnTo>
                  <a:lnTo>
                    <a:pt x="243" y="93143"/>
                  </a:lnTo>
                  <a:lnTo>
                    <a:pt x="0" y="101975"/>
                  </a:lnTo>
                  <a:lnTo>
                    <a:pt x="5375" y="117433"/>
                  </a:lnTo>
                  <a:lnTo>
                    <a:pt x="14819" y="129947"/>
                  </a:lnTo>
                  <a:lnTo>
                    <a:pt x="32037" y="140959"/>
                  </a:lnTo>
                  <a:lnTo>
                    <a:pt x="44308" y="146283"/>
                  </a:lnTo>
                  <a:lnTo>
                    <a:pt x="58699" y="147238"/>
                  </a:lnTo>
                  <a:lnTo>
                    <a:pt x="84549" y="145691"/>
                  </a:lnTo>
                  <a:lnTo>
                    <a:pt x="113815" y="1450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0178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Mechanism - </a:t>
            </a:r>
          </a:p>
          <a:p>
            <a:endParaRPr lang="en-US" dirty="0"/>
          </a:p>
          <a:p>
            <a:r>
              <a:rPr lang="en-US" dirty="0" smtClean="0"/>
              <a:t>Input - </a:t>
            </a:r>
          </a:p>
          <a:p>
            <a:endParaRPr lang="en-US" dirty="0"/>
          </a:p>
          <a:p>
            <a:r>
              <a:rPr lang="en-US" dirty="0" smtClean="0"/>
              <a:t>Force - </a:t>
            </a:r>
          </a:p>
          <a:p>
            <a:endParaRPr lang="en-US" dirty="0"/>
          </a:p>
          <a:p>
            <a:r>
              <a:rPr lang="en-US" dirty="0" smtClean="0"/>
              <a:t>Gear - </a:t>
            </a:r>
          </a:p>
          <a:p>
            <a:endParaRPr lang="en-US" dirty="0"/>
          </a:p>
        </p:txBody>
      </p:sp>
      <p:grpSp>
        <p:nvGrpSpPr>
          <p:cNvPr id="7" name="SMARTInkShape-Group8"/>
          <p:cNvGrpSpPr/>
          <p:nvPr/>
        </p:nvGrpSpPr>
        <p:grpSpPr>
          <a:xfrm>
            <a:off x="3206750" y="1847850"/>
            <a:ext cx="603251" cy="234951"/>
            <a:chOff x="3206750" y="1847850"/>
            <a:chExt cx="603251" cy="234951"/>
          </a:xfrm>
        </p:grpSpPr>
        <p:sp>
          <p:nvSpPr>
            <p:cNvPr id="4" name="SMARTInkShape-39"/>
            <p:cNvSpPr/>
            <p:nvPr>
              <p:custDataLst>
                <p:tags r:id="rId269"/>
              </p:custDataLst>
            </p:nvPr>
          </p:nvSpPr>
          <p:spPr>
            <a:xfrm>
              <a:off x="3480062" y="1847850"/>
              <a:ext cx="329939" cy="214086"/>
            </a:xfrm>
            <a:custGeom>
              <a:avLst/>
              <a:gdLst/>
              <a:ahLst/>
              <a:cxnLst/>
              <a:rect l="0" t="0" r="0" b="0"/>
              <a:pathLst>
                <a:path w="329939" h="214086">
                  <a:moveTo>
                    <a:pt x="6088" y="0"/>
                  </a:moveTo>
                  <a:lnTo>
                    <a:pt x="6088" y="0"/>
                  </a:lnTo>
                  <a:lnTo>
                    <a:pt x="621" y="23144"/>
                  </a:lnTo>
                  <a:lnTo>
                    <a:pt x="0" y="52797"/>
                  </a:lnTo>
                  <a:lnTo>
                    <a:pt x="1736" y="78969"/>
                  </a:lnTo>
                  <a:lnTo>
                    <a:pt x="4859" y="104242"/>
                  </a:lnTo>
                  <a:lnTo>
                    <a:pt x="10585" y="132486"/>
                  </a:lnTo>
                  <a:lnTo>
                    <a:pt x="14672" y="154838"/>
                  </a:lnTo>
                  <a:lnTo>
                    <a:pt x="20939" y="181109"/>
                  </a:lnTo>
                  <a:lnTo>
                    <a:pt x="31359" y="211816"/>
                  </a:lnTo>
                  <a:lnTo>
                    <a:pt x="32814" y="213177"/>
                  </a:lnTo>
                  <a:lnTo>
                    <a:pt x="34488" y="214085"/>
                  </a:lnTo>
                  <a:lnTo>
                    <a:pt x="36310" y="213984"/>
                  </a:lnTo>
                  <a:lnTo>
                    <a:pt x="40217" y="211991"/>
                  </a:lnTo>
                  <a:lnTo>
                    <a:pt x="42423" y="204991"/>
                  </a:lnTo>
                  <a:lnTo>
                    <a:pt x="47210" y="179878"/>
                  </a:lnTo>
                  <a:lnTo>
                    <a:pt x="57007" y="148205"/>
                  </a:lnTo>
                  <a:lnTo>
                    <a:pt x="61880" y="139247"/>
                  </a:lnTo>
                  <a:lnTo>
                    <a:pt x="68749" y="132913"/>
                  </a:lnTo>
                  <a:lnTo>
                    <a:pt x="72557" y="131648"/>
                  </a:lnTo>
                  <a:lnTo>
                    <a:pt x="80550" y="132123"/>
                  </a:lnTo>
                  <a:lnTo>
                    <a:pt x="111440" y="145122"/>
                  </a:lnTo>
                  <a:lnTo>
                    <a:pt x="125968" y="154006"/>
                  </a:lnTo>
                  <a:lnTo>
                    <a:pt x="156326" y="173289"/>
                  </a:lnTo>
                  <a:lnTo>
                    <a:pt x="175800" y="176463"/>
                  </a:lnTo>
                  <a:lnTo>
                    <a:pt x="196073" y="174033"/>
                  </a:lnTo>
                  <a:lnTo>
                    <a:pt x="207177" y="168835"/>
                  </a:lnTo>
                  <a:lnTo>
                    <a:pt x="238905" y="141211"/>
                  </a:lnTo>
                  <a:lnTo>
                    <a:pt x="263761" y="113523"/>
                  </a:lnTo>
                  <a:lnTo>
                    <a:pt x="273485" y="98391"/>
                  </a:lnTo>
                  <a:lnTo>
                    <a:pt x="278642" y="67864"/>
                  </a:lnTo>
                  <a:lnTo>
                    <a:pt x="277396" y="66409"/>
                  </a:lnTo>
                  <a:lnTo>
                    <a:pt x="272249" y="64793"/>
                  </a:lnTo>
                  <a:lnTo>
                    <a:pt x="265257" y="65956"/>
                  </a:lnTo>
                  <a:lnTo>
                    <a:pt x="261418" y="67254"/>
                  </a:lnTo>
                  <a:lnTo>
                    <a:pt x="245900" y="79194"/>
                  </a:lnTo>
                  <a:lnTo>
                    <a:pt x="223463" y="109095"/>
                  </a:lnTo>
                  <a:lnTo>
                    <a:pt x="207487" y="140683"/>
                  </a:lnTo>
                  <a:lnTo>
                    <a:pt x="206841" y="154718"/>
                  </a:lnTo>
                  <a:lnTo>
                    <a:pt x="207656" y="162412"/>
                  </a:lnTo>
                  <a:lnTo>
                    <a:pt x="210317" y="168247"/>
                  </a:lnTo>
                  <a:lnTo>
                    <a:pt x="218918" y="176612"/>
                  </a:lnTo>
                  <a:lnTo>
                    <a:pt x="232289" y="185287"/>
                  </a:lnTo>
                  <a:lnTo>
                    <a:pt x="251930" y="188956"/>
                  </a:lnTo>
                  <a:lnTo>
                    <a:pt x="275623" y="186671"/>
                  </a:lnTo>
                  <a:lnTo>
                    <a:pt x="329938" y="177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40"/>
            <p:cNvSpPr/>
            <p:nvPr>
              <p:custDataLst>
                <p:tags r:id="rId270"/>
              </p:custDataLst>
            </p:nvPr>
          </p:nvSpPr>
          <p:spPr>
            <a:xfrm>
              <a:off x="3206750" y="1930400"/>
              <a:ext cx="165101" cy="31751"/>
            </a:xfrm>
            <a:custGeom>
              <a:avLst/>
              <a:gdLst/>
              <a:ahLst/>
              <a:cxnLst/>
              <a:rect l="0" t="0" r="0" b="0"/>
              <a:pathLst>
                <a:path w="165101" h="31751">
                  <a:moveTo>
                    <a:pt x="0" y="31750"/>
                  </a:moveTo>
                  <a:lnTo>
                    <a:pt x="0" y="31750"/>
                  </a:lnTo>
                  <a:lnTo>
                    <a:pt x="31161" y="28379"/>
                  </a:lnTo>
                  <a:lnTo>
                    <a:pt x="62129" y="20919"/>
                  </a:lnTo>
                  <a:lnTo>
                    <a:pt x="92392" y="12651"/>
                  </a:lnTo>
                  <a:lnTo>
                    <a:pt x="117922" y="6336"/>
                  </a:lnTo>
                  <a:lnTo>
                    <a:pt x="1651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41"/>
            <p:cNvSpPr/>
            <p:nvPr>
              <p:custDataLst>
                <p:tags r:id="rId271"/>
              </p:custDataLst>
            </p:nvPr>
          </p:nvSpPr>
          <p:spPr>
            <a:xfrm>
              <a:off x="3270250" y="1854200"/>
              <a:ext cx="57151" cy="228601"/>
            </a:xfrm>
            <a:custGeom>
              <a:avLst/>
              <a:gdLst/>
              <a:ahLst/>
              <a:cxnLst/>
              <a:rect l="0" t="0" r="0" b="0"/>
              <a:pathLst>
                <a:path w="57151" h="228601">
                  <a:moveTo>
                    <a:pt x="0" y="0"/>
                  </a:moveTo>
                  <a:lnTo>
                    <a:pt x="0" y="0"/>
                  </a:lnTo>
                  <a:lnTo>
                    <a:pt x="4364" y="17325"/>
                  </a:lnTo>
                  <a:lnTo>
                    <a:pt x="6467" y="45585"/>
                  </a:lnTo>
                  <a:lnTo>
                    <a:pt x="13141" y="75170"/>
                  </a:lnTo>
                  <a:lnTo>
                    <a:pt x="21254" y="104767"/>
                  </a:lnTo>
                  <a:lnTo>
                    <a:pt x="34015" y="132721"/>
                  </a:lnTo>
                  <a:lnTo>
                    <a:pt x="44061" y="160507"/>
                  </a:lnTo>
                  <a:lnTo>
                    <a:pt x="50685" y="186552"/>
                  </a:lnTo>
                  <a:lnTo>
                    <a:pt x="57150" y="228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SMARTInkShape-Group9"/>
          <p:cNvGrpSpPr/>
          <p:nvPr/>
        </p:nvGrpSpPr>
        <p:grpSpPr>
          <a:xfrm>
            <a:off x="4044950" y="1841500"/>
            <a:ext cx="774701" cy="285751"/>
            <a:chOff x="4044950" y="1841500"/>
            <a:chExt cx="774701" cy="285751"/>
          </a:xfrm>
        </p:grpSpPr>
        <p:sp>
          <p:nvSpPr>
            <p:cNvPr id="8" name="SMARTInkShape-42"/>
            <p:cNvSpPr/>
            <p:nvPr>
              <p:custDataLst>
                <p:tags r:id="rId264"/>
              </p:custDataLst>
            </p:nvPr>
          </p:nvSpPr>
          <p:spPr>
            <a:xfrm>
              <a:off x="4638479" y="1917700"/>
              <a:ext cx="181172" cy="19051"/>
            </a:xfrm>
            <a:custGeom>
              <a:avLst/>
              <a:gdLst/>
              <a:ahLst/>
              <a:cxnLst/>
              <a:rect l="0" t="0" r="0" b="0"/>
              <a:pathLst>
                <a:path w="181172" h="19051">
                  <a:moveTo>
                    <a:pt x="3371" y="19050"/>
                  </a:moveTo>
                  <a:lnTo>
                    <a:pt x="3371" y="19050"/>
                  </a:lnTo>
                  <a:lnTo>
                    <a:pt x="0" y="19050"/>
                  </a:lnTo>
                  <a:lnTo>
                    <a:pt x="8454" y="18344"/>
                  </a:lnTo>
                  <a:lnTo>
                    <a:pt x="37301" y="12142"/>
                  </a:lnTo>
                  <a:lnTo>
                    <a:pt x="68223" y="6185"/>
                  </a:lnTo>
                  <a:lnTo>
                    <a:pt x="94553" y="1832"/>
                  </a:lnTo>
                  <a:lnTo>
                    <a:pt x="122816" y="543"/>
                  </a:lnTo>
                  <a:lnTo>
                    <a:pt x="150946" y="161"/>
                  </a:lnTo>
                  <a:lnTo>
                    <a:pt x="18117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43"/>
            <p:cNvSpPr/>
            <p:nvPr>
              <p:custDataLst>
                <p:tags r:id="rId265"/>
              </p:custDataLst>
            </p:nvPr>
          </p:nvSpPr>
          <p:spPr>
            <a:xfrm>
              <a:off x="4724943" y="1841500"/>
              <a:ext cx="18508" cy="190501"/>
            </a:xfrm>
            <a:custGeom>
              <a:avLst/>
              <a:gdLst/>
              <a:ahLst/>
              <a:cxnLst/>
              <a:rect l="0" t="0" r="0" b="0"/>
              <a:pathLst>
                <a:path w="18508" h="190501">
                  <a:moveTo>
                    <a:pt x="18507" y="0"/>
                  </a:moveTo>
                  <a:lnTo>
                    <a:pt x="18507" y="0"/>
                  </a:lnTo>
                  <a:lnTo>
                    <a:pt x="15136" y="3371"/>
                  </a:lnTo>
                  <a:lnTo>
                    <a:pt x="7676" y="29698"/>
                  </a:lnTo>
                  <a:lnTo>
                    <a:pt x="2206" y="52309"/>
                  </a:lnTo>
                  <a:lnTo>
                    <a:pt x="679" y="73343"/>
                  </a:lnTo>
                  <a:lnTo>
                    <a:pt x="0" y="96802"/>
                  </a:lnTo>
                  <a:lnTo>
                    <a:pt x="1500" y="128165"/>
                  </a:lnTo>
                  <a:lnTo>
                    <a:pt x="4956" y="157726"/>
                  </a:lnTo>
                  <a:lnTo>
                    <a:pt x="5807" y="190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44"/>
            <p:cNvSpPr/>
            <p:nvPr>
              <p:custDataLst>
                <p:tags r:id="rId266"/>
              </p:custDataLst>
            </p:nvPr>
          </p:nvSpPr>
          <p:spPr>
            <a:xfrm>
              <a:off x="4490694" y="1891523"/>
              <a:ext cx="132107" cy="153178"/>
            </a:xfrm>
            <a:custGeom>
              <a:avLst/>
              <a:gdLst/>
              <a:ahLst/>
              <a:cxnLst/>
              <a:rect l="0" t="0" r="0" b="0"/>
              <a:pathLst>
                <a:path w="132107" h="153178">
                  <a:moveTo>
                    <a:pt x="24156" y="153177"/>
                  </a:moveTo>
                  <a:lnTo>
                    <a:pt x="24156" y="153177"/>
                  </a:lnTo>
                  <a:lnTo>
                    <a:pt x="20785" y="153177"/>
                  </a:lnTo>
                  <a:lnTo>
                    <a:pt x="17249" y="151296"/>
                  </a:lnTo>
                  <a:lnTo>
                    <a:pt x="13325" y="148813"/>
                  </a:lnTo>
                  <a:lnTo>
                    <a:pt x="9229" y="147710"/>
                  </a:lnTo>
                  <a:lnTo>
                    <a:pt x="5057" y="143456"/>
                  </a:lnTo>
                  <a:lnTo>
                    <a:pt x="2957" y="140347"/>
                  </a:lnTo>
                  <a:lnTo>
                    <a:pt x="0" y="125857"/>
                  </a:lnTo>
                  <a:lnTo>
                    <a:pt x="5867" y="104787"/>
                  </a:lnTo>
                  <a:lnTo>
                    <a:pt x="17628" y="75970"/>
                  </a:lnTo>
                  <a:lnTo>
                    <a:pt x="29071" y="49458"/>
                  </a:lnTo>
                  <a:lnTo>
                    <a:pt x="47808" y="22919"/>
                  </a:lnTo>
                  <a:lnTo>
                    <a:pt x="66991" y="9533"/>
                  </a:lnTo>
                  <a:lnTo>
                    <a:pt x="93920" y="0"/>
                  </a:lnTo>
                  <a:lnTo>
                    <a:pt x="132106" y="7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45"/>
            <p:cNvSpPr/>
            <p:nvPr>
              <p:custDataLst>
                <p:tags r:id="rId267"/>
              </p:custDataLst>
            </p:nvPr>
          </p:nvSpPr>
          <p:spPr>
            <a:xfrm>
              <a:off x="4217871" y="1946079"/>
              <a:ext cx="176330" cy="96919"/>
            </a:xfrm>
            <a:custGeom>
              <a:avLst/>
              <a:gdLst/>
              <a:ahLst/>
              <a:cxnLst/>
              <a:rect l="0" t="0" r="0" b="0"/>
              <a:pathLst>
                <a:path w="176330" h="96919">
                  <a:moveTo>
                    <a:pt x="81079" y="3371"/>
                  </a:moveTo>
                  <a:lnTo>
                    <a:pt x="81079" y="3371"/>
                  </a:lnTo>
                  <a:lnTo>
                    <a:pt x="70940" y="2665"/>
                  </a:lnTo>
                  <a:lnTo>
                    <a:pt x="63403" y="0"/>
                  </a:lnTo>
                  <a:lnTo>
                    <a:pt x="55349" y="226"/>
                  </a:lnTo>
                  <a:lnTo>
                    <a:pt x="38680" y="6121"/>
                  </a:lnTo>
                  <a:lnTo>
                    <a:pt x="26027" y="15396"/>
                  </a:lnTo>
                  <a:lnTo>
                    <a:pt x="21334" y="23062"/>
                  </a:lnTo>
                  <a:lnTo>
                    <a:pt x="17836" y="31172"/>
                  </a:lnTo>
                  <a:lnTo>
                    <a:pt x="3493" y="52092"/>
                  </a:lnTo>
                  <a:lnTo>
                    <a:pt x="0" y="68136"/>
                  </a:lnTo>
                  <a:lnTo>
                    <a:pt x="1064" y="78252"/>
                  </a:lnTo>
                  <a:lnTo>
                    <a:pt x="2336" y="82925"/>
                  </a:lnTo>
                  <a:lnTo>
                    <a:pt x="7512" y="89999"/>
                  </a:lnTo>
                  <a:lnTo>
                    <a:pt x="13810" y="94789"/>
                  </a:lnTo>
                  <a:lnTo>
                    <a:pt x="18961" y="96918"/>
                  </a:lnTo>
                  <a:lnTo>
                    <a:pt x="35941" y="91374"/>
                  </a:lnTo>
                  <a:lnTo>
                    <a:pt x="61381" y="72824"/>
                  </a:lnTo>
                  <a:lnTo>
                    <a:pt x="91624" y="43564"/>
                  </a:lnTo>
                  <a:lnTo>
                    <a:pt x="109061" y="29325"/>
                  </a:lnTo>
                  <a:lnTo>
                    <a:pt x="110317" y="27024"/>
                  </a:lnTo>
                  <a:lnTo>
                    <a:pt x="111860" y="25490"/>
                  </a:lnTo>
                  <a:lnTo>
                    <a:pt x="115456" y="23785"/>
                  </a:lnTo>
                  <a:lnTo>
                    <a:pt x="117402" y="24036"/>
                  </a:lnTo>
                  <a:lnTo>
                    <a:pt x="121447" y="26196"/>
                  </a:lnTo>
                  <a:lnTo>
                    <a:pt x="147092" y="53090"/>
                  </a:lnTo>
                  <a:lnTo>
                    <a:pt x="176329" y="668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46"/>
            <p:cNvSpPr/>
            <p:nvPr>
              <p:custDataLst>
                <p:tags r:id="rId268"/>
              </p:custDataLst>
            </p:nvPr>
          </p:nvSpPr>
          <p:spPr>
            <a:xfrm>
              <a:off x="4044950" y="1912388"/>
              <a:ext cx="97078" cy="214863"/>
            </a:xfrm>
            <a:custGeom>
              <a:avLst/>
              <a:gdLst/>
              <a:ahLst/>
              <a:cxnLst/>
              <a:rect l="0" t="0" r="0" b="0"/>
              <a:pathLst>
                <a:path w="97078" h="214863">
                  <a:moveTo>
                    <a:pt x="69850" y="214862"/>
                  </a:moveTo>
                  <a:lnTo>
                    <a:pt x="69850" y="214862"/>
                  </a:lnTo>
                  <a:lnTo>
                    <a:pt x="55545" y="206024"/>
                  </a:lnTo>
                  <a:lnTo>
                    <a:pt x="52909" y="196352"/>
                  </a:lnTo>
                  <a:lnTo>
                    <a:pt x="49543" y="169396"/>
                  </a:lnTo>
                  <a:lnTo>
                    <a:pt x="44078" y="137655"/>
                  </a:lnTo>
                  <a:lnTo>
                    <a:pt x="37990" y="112964"/>
                  </a:lnTo>
                  <a:lnTo>
                    <a:pt x="32983" y="82707"/>
                  </a:lnTo>
                  <a:lnTo>
                    <a:pt x="27630" y="56348"/>
                  </a:lnTo>
                  <a:lnTo>
                    <a:pt x="25693" y="27764"/>
                  </a:lnTo>
                  <a:lnTo>
                    <a:pt x="28858" y="10788"/>
                  </a:lnTo>
                  <a:lnTo>
                    <a:pt x="31939" y="6846"/>
                  </a:lnTo>
                  <a:lnTo>
                    <a:pt x="41006" y="2466"/>
                  </a:lnTo>
                  <a:lnTo>
                    <a:pt x="51269" y="0"/>
                  </a:lnTo>
                  <a:lnTo>
                    <a:pt x="68891" y="9383"/>
                  </a:lnTo>
                  <a:lnTo>
                    <a:pt x="85245" y="28939"/>
                  </a:lnTo>
                  <a:lnTo>
                    <a:pt x="95657" y="45866"/>
                  </a:lnTo>
                  <a:lnTo>
                    <a:pt x="97077" y="59084"/>
                  </a:lnTo>
                  <a:lnTo>
                    <a:pt x="94651" y="74366"/>
                  </a:lnTo>
                  <a:lnTo>
                    <a:pt x="85352" y="97426"/>
                  </a:lnTo>
                  <a:lnTo>
                    <a:pt x="77681" y="108811"/>
                  </a:lnTo>
                  <a:lnTo>
                    <a:pt x="67686" y="116693"/>
                  </a:lnTo>
                  <a:lnTo>
                    <a:pt x="55483" y="121842"/>
                  </a:lnTo>
                  <a:lnTo>
                    <a:pt x="24652" y="125148"/>
                  </a:lnTo>
                  <a:lnTo>
                    <a:pt x="10957" y="124895"/>
                  </a:lnTo>
                  <a:lnTo>
                    <a:pt x="0" y="1196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SMARTInkShape-Group10"/>
          <p:cNvGrpSpPr/>
          <p:nvPr/>
        </p:nvGrpSpPr>
        <p:grpSpPr>
          <a:xfrm>
            <a:off x="5154947" y="1827482"/>
            <a:ext cx="407654" cy="215175"/>
            <a:chOff x="5154947" y="1827482"/>
            <a:chExt cx="407654" cy="215175"/>
          </a:xfrm>
        </p:grpSpPr>
        <p:sp>
          <p:nvSpPr>
            <p:cNvPr id="14" name="SMARTInkShape-47"/>
            <p:cNvSpPr/>
            <p:nvPr>
              <p:custDataLst>
                <p:tags r:id="rId261"/>
              </p:custDataLst>
            </p:nvPr>
          </p:nvSpPr>
          <p:spPr>
            <a:xfrm>
              <a:off x="5336027" y="1917700"/>
              <a:ext cx="207524" cy="38101"/>
            </a:xfrm>
            <a:custGeom>
              <a:avLst/>
              <a:gdLst/>
              <a:ahLst/>
              <a:cxnLst/>
              <a:rect l="0" t="0" r="0" b="0"/>
              <a:pathLst>
                <a:path w="207524" h="38101">
                  <a:moveTo>
                    <a:pt x="17023" y="38100"/>
                  </a:moveTo>
                  <a:lnTo>
                    <a:pt x="17023" y="38100"/>
                  </a:lnTo>
                  <a:lnTo>
                    <a:pt x="4814" y="38100"/>
                  </a:lnTo>
                  <a:lnTo>
                    <a:pt x="2534" y="37394"/>
                  </a:lnTo>
                  <a:lnTo>
                    <a:pt x="1014" y="36218"/>
                  </a:lnTo>
                  <a:lnTo>
                    <a:pt x="0" y="34729"/>
                  </a:lnTo>
                  <a:lnTo>
                    <a:pt x="736" y="33030"/>
                  </a:lnTo>
                  <a:lnTo>
                    <a:pt x="5316" y="29262"/>
                  </a:lnTo>
                  <a:lnTo>
                    <a:pt x="32683" y="23173"/>
                  </a:lnTo>
                  <a:lnTo>
                    <a:pt x="54557" y="19001"/>
                  </a:lnTo>
                  <a:lnTo>
                    <a:pt x="76038" y="14795"/>
                  </a:lnTo>
                  <a:lnTo>
                    <a:pt x="97344" y="10574"/>
                  </a:lnTo>
                  <a:lnTo>
                    <a:pt x="120455" y="8227"/>
                  </a:lnTo>
                  <a:lnTo>
                    <a:pt x="144132" y="6479"/>
                  </a:lnTo>
                  <a:lnTo>
                    <a:pt x="166414" y="3350"/>
                  </a:lnTo>
                  <a:lnTo>
                    <a:pt x="20752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48"/>
            <p:cNvSpPr/>
            <p:nvPr>
              <p:custDataLst>
                <p:tags r:id="rId262"/>
              </p:custDataLst>
            </p:nvPr>
          </p:nvSpPr>
          <p:spPr>
            <a:xfrm>
              <a:off x="5425592" y="1827482"/>
              <a:ext cx="137009" cy="204519"/>
            </a:xfrm>
            <a:custGeom>
              <a:avLst/>
              <a:gdLst/>
              <a:ahLst/>
              <a:cxnLst/>
              <a:rect l="0" t="0" r="0" b="0"/>
              <a:pathLst>
                <a:path w="137009" h="204519">
                  <a:moveTo>
                    <a:pt x="16358" y="204518"/>
                  </a:moveTo>
                  <a:lnTo>
                    <a:pt x="16358" y="204518"/>
                  </a:lnTo>
                  <a:lnTo>
                    <a:pt x="10891" y="204518"/>
                  </a:lnTo>
                  <a:lnTo>
                    <a:pt x="5098" y="180651"/>
                  </a:lnTo>
                  <a:lnTo>
                    <a:pt x="3942" y="155745"/>
                  </a:lnTo>
                  <a:lnTo>
                    <a:pt x="3742" y="131898"/>
                  </a:lnTo>
                  <a:lnTo>
                    <a:pt x="3683" y="106958"/>
                  </a:lnTo>
                  <a:lnTo>
                    <a:pt x="3666" y="81694"/>
                  </a:lnTo>
                  <a:lnTo>
                    <a:pt x="2954" y="52943"/>
                  </a:lnTo>
                  <a:lnTo>
                    <a:pt x="0" y="34018"/>
                  </a:lnTo>
                  <a:lnTo>
                    <a:pt x="2966" y="19160"/>
                  </a:lnTo>
                  <a:lnTo>
                    <a:pt x="6408" y="10189"/>
                  </a:lnTo>
                  <a:lnTo>
                    <a:pt x="15934" y="3379"/>
                  </a:lnTo>
                  <a:lnTo>
                    <a:pt x="22425" y="575"/>
                  </a:lnTo>
                  <a:lnTo>
                    <a:pt x="48417" y="0"/>
                  </a:lnTo>
                  <a:lnTo>
                    <a:pt x="75089" y="4299"/>
                  </a:lnTo>
                  <a:lnTo>
                    <a:pt x="94124" y="13412"/>
                  </a:lnTo>
                  <a:lnTo>
                    <a:pt x="117562" y="30544"/>
                  </a:lnTo>
                  <a:lnTo>
                    <a:pt x="137008" y="584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49"/>
            <p:cNvSpPr/>
            <p:nvPr>
              <p:custDataLst>
                <p:tags r:id="rId263"/>
              </p:custDataLst>
            </p:nvPr>
          </p:nvSpPr>
          <p:spPr>
            <a:xfrm>
              <a:off x="5154947" y="1923747"/>
              <a:ext cx="127842" cy="118910"/>
            </a:xfrm>
            <a:custGeom>
              <a:avLst/>
              <a:gdLst/>
              <a:ahLst/>
              <a:cxnLst/>
              <a:rect l="0" t="0" r="0" b="0"/>
              <a:pathLst>
                <a:path w="127842" h="118910">
                  <a:moveTo>
                    <a:pt x="33003" y="38403"/>
                  </a:moveTo>
                  <a:lnTo>
                    <a:pt x="33003" y="38403"/>
                  </a:lnTo>
                  <a:lnTo>
                    <a:pt x="9859" y="61547"/>
                  </a:lnTo>
                  <a:lnTo>
                    <a:pt x="432" y="81087"/>
                  </a:lnTo>
                  <a:lnTo>
                    <a:pt x="0" y="88026"/>
                  </a:lnTo>
                  <a:lnTo>
                    <a:pt x="3283" y="101380"/>
                  </a:lnTo>
                  <a:lnTo>
                    <a:pt x="11328" y="110608"/>
                  </a:lnTo>
                  <a:lnTo>
                    <a:pt x="16436" y="114056"/>
                  </a:lnTo>
                  <a:lnTo>
                    <a:pt x="37110" y="118909"/>
                  </a:lnTo>
                  <a:lnTo>
                    <a:pt x="57738" y="116976"/>
                  </a:lnTo>
                  <a:lnTo>
                    <a:pt x="79308" y="109297"/>
                  </a:lnTo>
                  <a:lnTo>
                    <a:pt x="106076" y="90900"/>
                  </a:lnTo>
                  <a:lnTo>
                    <a:pt x="116116" y="78495"/>
                  </a:lnTo>
                  <a:lnTo>
                    <a:pt x="125124" y="57298"/>
                  </a:lnTo>
                  <a:lnTo>
                    <a:pt x="127841" y="34428"/>
                  </a:lnTo>
                  <a:lnTo>
                    <a:pt x="120544" y="23936"/>
                  </a:lnTo>
                  <a:lnTo>
                    <a:pt x="100569" y="8011"/>
                  </a:lnTo>
                  <a:lnTo>
                    <a:pt x="92864" y="3325"/>
                  </a:lnTo>
                  <a:lnTo>
                    <a:pt x="76776" y="0"/>
                  </a:lnTo>
                  <a:lnTo>
                    <a:pt x="51853" y="2095"/>
                  </a:lnTo>
                  <a:lnTo>
                    <a:pt x="37147" y="6038"/>
                  </a:lnTo>
                  <a:lnTo>
                    <a:pt x="13953" y="2570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SMARTInkShape-50"/>
          <p:cNvSpPr/>
          <p:nvPr>
            <p:custDataLst>
              <p:tags r:id="rId1"/>
            </p:custDataLst>
          </p:nvPr>
        </p:nvSpPr>
        <p:spPr>
          <a:xfrm>
            <a:off x="5830684" y="1958492"/>
            <a:ext cx="182767" cy="86209"/>
          </a:xfrm>
          <a:custGeom>
            <a:avLst/>
            <a:gdLst/>
            <a:ahLst/>
            <a:cxnLst/>
            <a:rect l="0" t="0" r="0" b="0"/>
            <a:pathLst>
              <a:path w="182767" h="86209">
                <a:moveTo>
                  <a:pt x="68466" y="3658"/>
                </a:moveTo>
                <a:lnTo>
                  <a:pt x="68466" y="3658"/>
                </a:lnTo>
                <a:lnTo>
                  <a:pt x="59628" y="3658"/>
                </a:lnTo>
                <a:lnTo>
                  <a:pt x="45684" y="0"/>
                </a:lnTo>
                <a:lnTo>
                  <a:pt x="35057" y="1562"/>
                </a:lnTo>
                <a:lnTo>
                  <a:pt x="25160" y="6489"/>
                </a:lnTo>
                <a:lnTo>
                  <a:pt x="20546" y="9779"/>
                </a:lnTo>
                <a:lnTo>
                  <a:pt x="13537" y="19078"/>
                </a:lnTo>
                <a:lnTo>
                  <a:pt x="3288" y="45666"/>
                </a:lnTo>
                <a:lnTo>
                  <a:pt x="0" y="66435"/>
                </a:lnTo>
                <a:lnTo>
                  <a:pt x="1113" y="75774"/>
                </a:lnTo>
                <a:lnTo>
                  <a:pt x="2397" y="79252"/>
                </a:lnTo>
                <a:lnTo>
                  <a:pt x="6076" y="81570"/>
                </a:lnTo>
                <a:lnTo>
                  <a:pt x="17689" y="84147"/>
                </a:lnTo>
                <a:lnTo>
                  <a:pt x="43464" y="78855"/>
                </a:lnTo>
                <a:lnTo>
                  <a:pt x="63332" y="68350"/>
                </a:lnTo>
                <a:lnTo>
                  <a:pt x="91484" y="43794"/>
                </a:lnTo>
                <a:lnTo>
                  <a:pt x="113755" y="18468"/>
                </a:lnTo>
                <a:lnTo>
                  <a:pt x="118883" y="7315"/>
                </a:lnTo>
                <a:lnTo>
                  <a:pt x="120421" y="6096"/>
                </a:lnTo>
                <a:lnTo>
                  <a:pt x="122153" y="5283"/>
                </a:lnTo>
                <a:lnTo>
                  <a:pt x="124013" y="5447"/>
                </a:lnTo>
                <a:lnTo>
                  <a:pt x="127961" y="7510"/>
                </a:lnTo>
                <a:lnTo>
                  <a:pt x="129296" y="9754"/>
                </a:lnTo>
                <a:lnTo>
                  <a:pt x="134985" y="34207"/>
                </a:lnTo>
                <a:lnTo>
                  <a:pt x="144071" y="57473"/>
                </a:lnTo>
                <a:lnTo>
                  <a:pt x="151693" y="68263"/>
                </a:lnTo>
                <a:lnTo>
                  <a:pt x="160489" y="75410"/>
                </a:lnTo>
                <a:lnTo>
                  <a:pt x="182766" y="86208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SMARTInkShape-Group12"/>
          <p:cNvGrpSpPr/>
          <p:nvPr/>
        </p:nvGrpSpPr>
        <p:grpSpPr>
          <a:xfrm>
            <a:off x="6248400" y="1854200"/>
            <a:ext cx="1524001" cy="208471"/>
            <a:chOff x="6248400" y="1854200"/>
            <a:chExt cx="1524001" cy="208471"/>
          </a:xfrm>
        </p:grpSpPr>
        <p:sp>
          <p:nvSpPr>
            <p:cNvPr id="19" name="SMARTInkShape-51"/>
            <p:cNvSpPr/>
            <p:nvPr>
              <p:custDataLst>
                <p:tags r:id="rId254"/>
              </p:custDataLst>
            </p:nvPr>
          </p:nvSpPr>
          <p:spPr>
            <a:xfrm>
              <a:off x="7448942" y="1943141"/>
              <a:ext cx="323459" cy="115460"/>
            </a:xfrm>
            <a:custGeom>
              <a:avLst/>
              <a:gdLst/>
              <a:ahLst/>
              <a:cxnLst/>
              <a:rect l="0" t="0" r="0" b="0"/>
              <a:pathLst>
                <a:path w="323459" h="115460">
                  <a:moveTo>
                    <a:pt x="5958" y="19009"/>
                  </a:moveTo>
                  <a:lnTo>
                    <a:pt x="5958" y="19009"/>
                  </a:lnTo>
                  <a:lnTo>
                    <a:pt x="2587" y="22380"/>
                  </a:lnTo>
                  <a:lnTo>
                    <a:pt x="0" y="48834"/>
                  </a:lnTo>
                  <a:lnTo>
                    <a:pt x="4023" y="79694"/>
                  </a:lnTo>
                  <a:lnTo>
                    <a:pt x="5098" y="87843"/>
                  </a:lnTo>
                  <a:lnTo>
                    <a:pt x="6090" y="90298"/>
                  </a:lnTo>
                  <a:lnTo>
                    <a:pt x="7457" y="91936"/>
                  </a:lnTo>
                  <a:lnTo>
                    <a:pt x="9074" y="93027"/>
                  </a:lnTo>
                  <a:lnTo>
                    <a:pt x="10858" y="92343"/>
                  </a:lnTo>
                  <a:lnTo>
                    <a:pt x="14721" y="87820"/>
                  </a:lnTo>
                  <a:lnTo>
                    <a:pt x="16908" y="81107"/>
                  </a:lnTo>
                  <a:lnTo>
                    <a:pt x="24203" y="51018"/>
                  </a:lnTo>
                  <a:lnTo>
                    <a:pt x="36503" y="22405"/>
                  </a:lnTo>
                  <a:lnTo>
                    <a:pt x="39022" y="17040"/>
                  </a:lnTo>
                  <a:lnTo>
                    <a:pt x="49346" y="9197"/>
                  </a:lnTo>
                  <a:lnTo>
                    <a:pt x="56050" y="6118"/>
                  </a:lnTo>
                  <a:lnTo>
                    <a:pt x="62635" y="5476"/>
                  </a:lnTo>
                  <a:lnTo>
                    <a:pt x="81312" y="10609"/>
                  </a:lnTo>
                  <a:lnTo>
                    <a:pt x="96097" y="17618"/>
                  </a:lnTo>
                  <a:lnTo>
                    <a:pt x="108709" y="28318"/>
                  </a:lnTo>
                  <a:lnTo>
                    <a:pt x="129290" y="52244"/>
                  </a:lnTo>
                  <a:lnTo>
                    <a:pt x="155585" y="72520"/>
                  </a:lnTo>
                  <a:lnTo>
                    <a:pt x="169355" y="80657"/>
                  </a:lnTo>
                  <a:lnTo>
                    <a:pt x="186764" y="83332"/>
                  </a:lnTo>
                  <a:lnTo>
                    <a:pt x="213201" y="82672"/>
                  </a:lnTo>
                  <a:lnTo>
                    <a:pt x="221774" y="78818"/>
                  </a:lnTo>
                  <a:lnTo>
                    <a:pt x="251486" y="58127"/>
                  </a:lnTo>
                  <a:lnTo>
                    <a:pt x="263354" y="46439"/>
                  </a:lnTo>
                  <a:lnTo>
                    <a:pt x="270293" y="33878"/>
                  </a:lnTo>
                  <a:lnTo>
                    <a:pt x="274664" y="20443"/>
                  </a:lnTo>
                  <a:lnTo>
                    <a:pt x="274701" y="14321"/>
                  </a:lnTo>
                  <a:lnTo>
                    <a:pt x="270979" y="3755"/>
                  </a:lnTo>
                  <a:lnTo>
                    <a:pt x="268011" y="1079"/>
                  </a:lnTo>
                  <a:lnTo>
                    <a:pt x="264621" y="0"/>
                  </a:lnTo>
                  <a:lnTo>
                    <a:pt x="257798" y="683"/>
                  </a:lnTo>
                  <a:lnTo>
                    <a:pt x="252413" y="3338"/>
                  </a:lnTo>
                  <a:lnTo>
                    <a:pt x="247667" y="10633"/>
                  </a:lnTo>
                  <a:lnTo>
                    <a:pt x="234594" y="39763"/>
                  </a:lnTo>
                  <a:lnTo>
                    <a:pt x="232465" y="45545"/>
                  </a:lnTo>
                  <a:lnTo>
                    <a:pt x="231981" y="57614"/>
                  </a:lnTo>
                  <a:lnTo>
                    <a:pt x="234049" y="79237"/>
                  </a:lnTo>
                  <a:lnTo>
                    <a:pt x="244520" y="99492"/>
                  </a:lnTo>
                  <a:lnTo>
                    <a:pt x="255213" y="109578"/>
                  </a:lnTo>
                  <a:lnTo>
                    <a:pt x="261028" y="113255"/>
                  </a:lnTo>
                  <a:lnTo>
                    <a:pt x="273133" y="115459"/>
                  </a:lnTo>
                  <a:lnTo>
                    <a:pt x="323458" y="10790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52"/>
            <p:cNvSpPr/>
            <p:nvPr>
              <p:custDataLst>
                <p:tags r:id="rId255"/>
              </p:custDataLst>
            </p:nvPr>
          </p:nvSpPr>
          <p:spPr>
            <a:xfrm>
              <a:off x="7334250" y="18669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0" y="0"/>
                  </a:lnTo>
                  <a:lnTo>
                    <a:pt x="12700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53"/>
            <p:cNvSpPr/>
            <p:nvPr>
              <p:custDataLst>
                <p:tags r:id="rId256"/>
              </p:custDataLst>
            </p:nvPr>
          </p:nvSpPr>
          <p:spPr>
            <a:xfrm>
              <a:off x="7284332" y="1974850"/>
              <a:ext cx="18169" cy="82551"/>
            </a:xfrm>
            <a:custGeom>
              <a:avLst/>
              <a:gdLst/>
              <a:ahLst/>
              <a:cxnLst/>
              <a:rect l="0" t="0" r="0" b="0"/>
              <a:pathLst>
                <a:path w="18169" h="82551">
                  <a:moveTo>
                    <a:pt x="5468" y="0"/>
                  </a:moveTo>
                  <a:lnTo>
                    <a:pt x="5468" y="0"/>
                  </a:lnTo>
                  <a:lnTo>
                    <a:pt x="1104" y="30390"/>
                  </a:lnTo>
                  <a:lnTo>
                    <a:pt x="0" y="40788"/>
                  </a:lnTo>
                  <a:lnTo>
                    <a:pt x="3274" y="51995"/>
                  </a:lnTo>
                  <a:lnTo>
                    <a:pt x="18168" y="82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54"/>
            <p:cNvSpPr/>
            <p:nvPr>
              <p:custDataLst>
                <p:tags r:id="rId257"/>
              </p:custDataLst>
            </p:nvPr>
          </p:nvSpPr>
          <p:spPr>
            <a:xfrm>
              <a:off x="7018073" y="1854200"/>
              <a:ext cx="170128" cy="196851"/>
            </a:xfrm>
            <a:custGeom>
              <a:avLst/>
              <a:gdLst/>
              <a:ahLst/>
              <a:cxnLst/>
              <a:rect l="0" t="0" r="0" b="0"/>
              <a:pathLst>
                <a:path w="170128" h="196851">
                  <a:moveTo>
                    <a:pt x="5027" y="0"/>
                  </a:moveTo>
                  <a:lnTo>
                    <a:pt x="5027" y="0"/>
                  </a:lnTo>
                  <a:lnTo>
                    <a:pt x="0" y="30774"/>
                  </a:lnTo>
                  <a:lnTo>
                    <a:pt x="951" y="58037"/>
                  </a:lnTo>
                  <a:lnTo>
                    <a:pt x="3921" y="80827"/>
                  </a:lnTo>
                  <a:lnTo>
                    <a:pt x="9560" y="105558"/>
                  </a:lnTo>
                  <a:lnTo>
                    <a:pt x="15905" y="132878"/>
                  </a:lnTo>
                  <a:lnTo>
                    <a:pt x="21851" y="164332"/>
                  </a:lnTo>
                  <a:lnTo>
                    <a:pt x="29457" y="194229"/>
                  </a:lnTo>
                  <a:lnTo>
                    <a:pt x="30486" y="193691"/>
                  </a:lnTo>
                  <a:lnTo>
                    <a:pt x="33511" y="189331"/>
                  </a:lnTo>
                  <a:lnTo>
                    <a:pt x="45136" y="160965"/>
                  </a:lnTo>
                  <a:lnTo>
                    <a:pt x="69507" y="132617"/>
                  </a:lnTo>
                  <a:lnTo>
                    <a:pt x="86770" y="125294"/>
                  </a:lnTo>
                  <a:lnTo>
                    <a:pt x="103016" y="122026"/>
                  </a:lnTo>
                  <a:lnTo>
                    <a:pt x="123510" y="127800"/>
                  </a:lnTo>
                  <a:lnTo>
                    <a:pt x="135532" y="136528"/>
                  </a:lnTo>
                  <a:lnTo>
                    <a:pt x="144874" y="147462"/>
                  </a:lnTo>
                  <a:lnTo>
                    <a:pt x="164960" y="179204"/>
                  </a:lnTo>
                  <a:lnTo>
                    <a:pt x="170127" y="196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55"/>
            <p:cNvSpPr/>
            <p:nvPr>
              <p:custDataLst>
                <p:tags r:id="rId258"/>
              </p:custDataLst>
            </p:nvPr>
          </p:nvSpPr>
          <p:spPr>
            <a:xfrm>
              <a:off x="6843850" y="1955800"/>
              <a:ext cx="77651" cy="102954"/>
            </a:xfrm>
            <a:custGeom>
              <a:avLst/>
              <a:gdLst/>
              <a:ahLst/>
              <a:cxnLst/>
              <a:rect l="0" t="0" r="0" b="0"/>
              <a:pathLst>
                <a:path w="77651" h="102954">
                  <a:moveTo>
                    <a:pt x="33200" y="0"/>
                  </a:moveTo>
                  <a:lnTo>
                    <a:pt x="33200" y="0"/>
                  </a:lnTo>
                  <a:lnTo>
                    <a:pt x="33200" y="3371"/>
                  </a:lnTo>
                  <a:lnTo>
                    <a:pt x="31789" y="4364"/>
                  </a:lnTo>
                  <a:lnTo>
                    <a:pt x="26458" y="5467"/>
                  </a:lnTo>
                  <a:lnTo>
                    <a:pt x="23766" y="7173"/>
                  </a:lnTo>
                  <a:lnTo>
                    <a:pt x="8814" y="27320"/>
                  </a:lnTo>
                  <a:lnTo>
                    <a:pt x="261" y="51761"/>
                  </a:lnTo>
                  <a:lnTo>
                    <a:pt x="0" y="77974"/>
                  </a:lnTo>
                  <a:lnTo>
                    <a:pt x="4392" y="93502"/>
                  </a:lnTo>
                  <a:lnTo>
                    <a:pt x="11929" y="99882"/>
                  </a:lnTo>
                  <a:lnTo>
                    <a:pt x="16903" y="102572"/>
                  </a:lnTo>
                  <a:lnTo>
                    <a:pt x="21630" y="102953"/>
                  </a:lnTo>
                  <a:lnTo>
                    <a:pt x="30645" y="99614"/>
                  </a:lnTo>
                  <a:lnTo>
                    <a:pt x="77650" y="63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56"/>
            <p:cNvSpPr/>
            <p:nvPr>
              <p:custDataLst>
                <p:tags r:id="rId259"/>
              </p:custDataLst>
            </p:nvPr>
          </p:nvSpPr>
          <p:spPr>
            <a:xfrm>
              <a:off x="6605202" y="1959398"/>
              <a:ext cx="144849" cy="103273"/>
            </a:xfrm>
            <a:custGeom>
              <a:avLst/>
              <a:gdLst/>
              <a:ahLst/>
              <a:cxnLst/>
              <a:rect l="0" t="0" r="0" b="0"/>
              <a:pathLst>
                <a:path w="144849" h="103273">
                  <a:moveTo>
                    <a:pt x="81348" y="9102"/>
                  </a:moveTo>
                  <a:lnTo>
                    <a:pt x="81348" y="9102"/>
                  </a:lnTo>
                  <a:lnTo>
                    <a:pt x="81348" y="5731"/>
                  </a:lnTo>
                  <a:lnTo>
                    <a:pt x="77585" y="2195"/>
                  </a:lnTo>
                  <a:lnTo>
                    <a:pt x="74606" y="264"/>
                  </a:lnTo>
                  <a:lnTo>
                    <a:pt x="65651" y="0"/>
                  </a:lnTo>
                  <a:lnTo>
                    <a:pt x="46027" y="5579"/>
                  </a:lnTo>
                  <a:lnTo>
                    <a:pt x="32861" y="14800"/>
                  </a:lnTo>
                  <a:lnTo>
                    <a:pt x="20023" y="29840"/>
                  </a:lnTo>
                  <a:lnTo>
                    <a:pt x="7282" y="54444"/>
                  </a:lnTo>
                  <a:lnTo>
                    <a:pt x="474" y="79860"/>
                  </a:lnTo>
                  <a:lnTo>
                    <a:pt x="0" y="96154"/>
                  </a:lnTo>
                  <a:lnTo>
                    <a:pt x="1010" y="98887"/>
                  </a:lnTo>
                  <a:lnTo>
                    <a:pt x="2389" y="100708"/>
                  </a:lnTo>
                  <a:lnTo>
                    <a:pt x="5803" y="102733"/>
                  </a:lnTo>
                  <a:lnTo>
                    <a:pt x="7701" y="103272"/>
                  </a:lnTo>
                  <a:lnTo>
                    <a:pt x="23857" y="93919"/>
                  </a:lnTo>
                  <a:lnTo>
                    <a:pt x="44460" y="76160"/>
                  </a:lnTo>
                  <a:lnTo>
                    <a:pt x="69919" y="46272"/>
                  </a:lnTo>
                  <a:lnTo>
                    <a:pt x="76268" y="39027"/>
                  </a:lnTo>
                  <a:lnTo>
                    <a:pt x="79091" y="33456"/>
                  </a:lnTo>
                  <a:lnTo>
                    <a:pt x="80549" y="32394"/>
                  </a:lnTo>
                  <a:lnTo>
                    <a:pt x="82225" y="32391"/>
                  </a:lnTo>
                  <a:lnTo>
                    <a:pt x="84049" y="33095"/>
                  </a:lnTo>
                  <a:lnTo>
                    <a:pt x="93359" y="40827"/>
                  </a:lnTo>
                  <a:lnTo>
                    <a:pt x="108260" y="68348"/>
                  </a:lnTo>
                  <a:lnTo>
                    <a:pt x="144848" y="9800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57"/>
            <p:cNvSpPr/>
            <p:nvPr>
              <p:custDataLst>
                <p:tags r:id="rId260"/>
              </p:custDataLst>
            </p:nvPr>
          </p:nvSpPr>
          <p:spPr>
            <a:xfrm>
              <a:off x="6248400" y="1945086"/>
              <a:ext cx="298451" cy="116605"/>
            </a:xfrm>
            <a:custGeom>
              <a:avLst/>
              <a:gdLst/>
              <a:ahLst/>
              <a:cxnLst/>
              <a:rect l="0" t="0" r="0" b="0"/>
              <a:pathLst>
                <a:path w="298451" h="116605">
                  <a:moveTo>
                    <a:pt x="0" y="36114"/>
                  </a:moveTo>
                  <a:lnTo>
                    <a:pt x="0" y="36114"/>
                  </a:lnTo>
                  <a:lnTo>
                    <a:pt x="3371" y="42856"/>
                  </a:lnTo>
                  <a:lnTo>
                    <a:pt x="7839" y="70633"/>
                  </a:lnTo>
                  <a:lnTo>
                    <a:pt x="15111" y="98907"/>
                  </a:lnTo>
                  <a:lnTo>
                    <a:pt x="18977" y="114030"/>
                  </a:lnTo>
                  <a:lnTo>
                    <a:pt x="20413" y="115574"/>
                  </a:lnTo>
                  <a:lnTo>
                    <a:pt x="22075" y="116604"/>
                  </a:lnTo>
                  <a:lnTo>
                    <a:pt x="23183" y="115174"/>
                  </a:lnTo>
                  <a:lnTo>
                    <a:pt x="25911" y="89709"/>
                  </a:lnTo>
                  <a:lnTo>
                    <a:pt x="34151" y="60394"/>
                  </a:lnTo>
                  <a:lnTo>
                    <a:pt x="41284" y="46199"/>
                  </a:lnTo>
                  <a:lnTo>
                    <a:pt x="49157" y="37539"/>
                  </a:lnTo>
                  <a:lnTo>
                    <a:pt x="68266" y="28697"/>
                  </a:lnTo>
                  <a:lnTo>
                    <a:pt x="83727" y="29525"/>
                  </a:lnTo>
                  <a:lnTo>
                    <a:pt x="98596" y="34597"/>
                  </a:lnTo>
                  <a:lnTo>
                    <a:pt x="109907" y="41554"/>
                  </a:lnTo>
                  <a:lnTo>
                    <a:pt x="124209" y="60147"/>
                  </a:lnTo>
                  <a:lnTo>
                    <a:pt x="137172" y="89321"/>
                  </a:lnTo>
                  <a:lnTo>
                    <a:pt x="139201" y="100952"/>
                  </a:lnTo>
                  <a:lnTo>
                    <a:pt x="140073" y="102623"/>
                  </a:lnTo>
                  <a:lnTo>
                    <a:pt x="141360" y="103736"/>
                  </a:lnTo>
                  <a:lnTo>
                    <a:pt x="142923" y="104479"/>
                  </a:lnTo>
                  <a:lnTo>
                    <a:pt x="143966" y="104268"/>
                  </a:lnTo>
                  <a:lnTo>
                    <a:pt x="144660" y="103422"/>
                  </a:lnTo>
                  <a:lnTo>
                    <a:pt x="145124" y="102153"/>
                  </a:lnTo>
                  <a:lnTo>
                    <a:pt x="147809" y="74200"/>
                  </a:lnTo>
                  <a:lnTo>
                    <a:pt x="154803" y="55160"/>
                  </a:lnTo>
                  <a:lnTo>
                    <a:pt x="169519" y="27777"/>
                  </a:lnTo>
                  <a:lnTo>
                    <a:pt x="180599" y="11537"/>
                  </a:lnTo>
                  <a:lnTo>
                    <a:pt x="188687" y="4494"/>
                  </a:lnTo>
                  <a:lnTo>
                    <a:pt x="200747" y="894"/>
                  </a:lnTo>
                  <a:lnTo>
                    <a:pt x="214104" y="0"/>
                  </a:lnTo>
                  <a:lnTo>
                    <a:pt x="224744" y="1954"/>
                  </a:lnTo>
                  <a:lnTo>
                    <a:pt x="238668" y="10392"/>
                  </a:lnTo>
                  <a:lnTo>
                    <a:pt x="248360" y="21829"/>
                  </a:lnTo>
                  <a:lnTo>
                    <a:pt x="265714" y="52211"/>
                  </a:lnTo>
                  <a:lnTo>
                    <a:pt x="269790" y="63024"/>
                  </a:lnTo>
                  <a:lnTo>
                    <a:pt x="273012" y="74885"/>
                  </a:lnTo>
                  <a:lnTo>
                    <a:pt x="286579" y="97865"/>
                  </a:lnTo>
                  <a:lnTo>
                    <a:pt x="298450" y="11231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SMARTInkShape-Group13"/>
          <p:cNvGrpSpPr/>
          <p:nvPr/>
        </p:nvGrpSpPr>
        <p:grpSpPr>
          <a:xfrm>
            <a:off x="8128000" y="1841500"/>
            <a:ext cx="1092201" cy="207301"/>
            <a:chOff x="8128000" y="1841500"/>
            <a:chExt cx="1092201" cy="207301"/>
          </a:xfrm>
        </p:grpSpPr>
        <p:sp>
          <p:nvSpPr>
            <p:cNvPr id="27" name="SMARTInkShape-58"/>
            <p:cNvSpPr/>
            <p:nvPr>
              <p:custDataLst>
                <p:tags r:id="rId248"/>
              </p:custDataLst>
            </p:nvPr>
          </p:nvSpPr>
          <p:spPr>
            <a:xfrm>
              <a:off x="9061450" y="1841500"/>
              <a:ext cx="158751" cy="182144"/>
            </a:xfrm>
            <a:custGeom>
              <a:avLst/>
              <a:gdLst/>
              <a:ahLst/>
              <a:cxnLst/>
              <a:rect l="0" t="0" r="0" b="0"/>
              <a:pathLst>
                <a:path w="158751" h="182144">
                  <a:moveTo>
                    <a:pt x="0" y="0"/>
                  </a:moveTo>
                  <a:lnTo>
                    <a:pt x="0" y="0"/>
                  </a:lnTo>
                  <a:lnTo>
                    <a:pt x="0" y="28230"/>
                  </a:lnTo>
                  <a:lnTo>
                    <a:pt x="0" y="49236"/>
                  </a:lnTo>
                  <a:lnTo>
                    <a:pt x="0" y="75034"/>
                  </a:lnTo>
                  <a:lnTo>
                    <a:pt x="0" y="103842"/>
                  </a:lnTo>
                  <a:lnTo>
                    <a:pt x="4364" y="132538"/>
                  </a:lnTo>
                  <a:lnTo>
                    <a:pt x="7839" y="158590"/>
                  </a:lnTo>
                  <a:lnTo>
                    <a:pt x="12765" y="179634"/>
                  </a:lnTo>
                  <a:lnTo>
                    <a:pt x="14155" y="181140"/>
                  </a:lnTo>
                  <a:lnTo>
                    <a:pt x="15786" y="182143"/>
                  </a:lnTo>
                  <a:lnTo>
                    <a:pt x="16874" y="180695"/>
                  </a:lnTo>
                  <a:lnTo>
                    <a:pt x="25830" y="150502"/>
                  </a:lnTo>
                  <a:lnTo>
                    <a:pt x="30530" y="139562"/>
                  </a:lnTo>
                  <a:lnTo>
                    <a:pt x="49080" y="116677"/>
                  </a:lnTo>
                  <a:lnTo>
                    <a:pt x="61501" y="107165"/>
                  </a:lnTo>
                  <a:lnTo>
                    <a:pt x="77489" y="103249"/>
                  </a:lnTo>
                  <a:lnTo>
                    <a:pt x="87592" y="104214"/>
                  </a:lnTo>
                  <a:lnTo>
                    <a:pt x="92261" y="105459"/>
                  </a:lnTo>
                  <a:lnTo>
                    <a:pt x="108946" y="117325"/>
                  </a:lnTo>
                  <a:lnTo>
                    <a:pt x="132924" y="147712"/>
                  </a:lnTo>
                  <a:lnTo>
                    <a:pt x="158750" y="171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59"/>
            <p:cNvSpPr/>
            <p:nvPr>
              <p:custDataLst>
                <p:tags r:id="rId249"/>
              </p:custDataLst>
            </p:nvPr>
          </p:nvSpPr>
          <p:spPr>
            <a:xfrm>
              <a:off x="8881062" y="1936750"/>
              <a:ext cx="104189" cy="89506"/>
            </a:xfrm>
            <a:custGeom>
              <a:avLst/>
              <a:gdLst/>
              <a:ahLst/>
              <a:cxnLst/>
              <a:rect l="0" t="0" r="0" b="0"/>
              <a:pathLst>
                <a:path w="104189" h="89506">
                  <a:moveTo>
                    <a:pt x="34338" y="0"/>
                  </a:moveTo>
                  <a:lnTo>
                    <a:pt x="34338" y="0"/>
                  </a:lnTo>
                  <a:lnTo>
                    <a:pt x="25500" y="0"/>
                  </a:lnTo>
                  <a:lnTo>
                    <a:pt x="21472" y="1881"/>
                  </a:lnTo>
                  <a:lnTo>
                    <a:pt x="13139" y="8838"/>
                  </a:lnTo>
                  <a:lnTo>
                    <a:pt x="6812" y="21669"/>
                  </a:lnTo>
                  <a:lnTo>
                    <a:pt x="469" y="42247"/>
                  </a:lnTo>
                  <a:lnTo>
                    <a:pt x="0" y="56171"/>
                  </a:lnTo>
                  <a:lnTo>
                    <a:pt x="2143" y="68004"/>
                  </a:lnTo>
                  <a:lnTo>
                    <a:pt x="5448" y="75615"/>
                  </a:lnTo>
                  <a:lnTo>
                    <a:pt x="14645" y="87237"/>
                  </a:lnTo>
                  <a:lnTo>
                    <a:pt x="19799" y="89203"/>
                  </a:lnTo>
                  <a:lnTo>
                    <a:pt x="33050" y="89505"/>
                  </a:lnTo>
                  <a:lnTo>
                    <a:pt x="61600" y="78175"/>
                  </a:lnTo>
                  <a:lnTo>
                    <a:pt x="104188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60"/>
            <p:cNvSpPr/>
            <p:nvPr>
              <p:custDataLst>
                <p:tags r:id="rId250"/>
              </p:custDataLst>
            </p:nvPr>
          </p:nvSpPr>
          <p:spPr>
            <a:xfrm>
              <a:off x="8737600" y="1866900"/>
              <a:ext cx="12701" cy="6351"/>
            </a:xfrm>
            <a:custGeom>
              <a:avLst/>
              <a:gdLst/>
              <a:ahLst/>
              <a:cxnLst/>
              <a:rect l="0" t="0" r="0" b="0"/>
              <a:pathLst>
                <a:path w="12701" h="6351">
                  <a:moveTo>
                    <a:pt x="12700" y="0"/>
                  </a:moveTo>
                  <a:lnTo>
                    <a:pt x="12700" y="0"/>
                  </a:lnTo>
                  <a:lnTo>
                    <a:pt x="3862" y="0"/>
                  </a:lnTo>
                  <a:lnTo>
                    <a:pt x="2575" y="705"/>
                  </a:lnTo>
                  <a:lnTo>
                    <a:pt x="0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61"/>
            <p:cNvSpPr/>
            <p:nvPr>
              <p:custDataLst>
                <p:tags r:id="rId251"/>
              </p:custDataLst>
            </p:nvPr>
          </p:nvSpPr>
          <p:spPr>
            <a:xfrm>
              <a:off x="8744830" y="1949450"/>
              <a:ext cx="5471" cy="76201"/>
            </a:xfrm>
            <a:custGeom>
              <a:avLst/>
              <a:gdLst/>
              <a:ahLst/>
              <a:cxnLst/>
              <a:rect l="0" t="0" r="0" b="0"/>
              <a:pathLst>
                <a:path w="5471" h="76201">
                  <a:moveTo>
                    <a:pt x="5470" y="0"/>
                  </a:moveTo>
                  <a:lnTo>
                    <a:pt x="5470" y="0"/>
                  </a:lnTo>
                  <a:lnTo>
                    <a:pt x="444" y="22604"/>
                  </a:lnTo>
                  <a:lnTo>
                    <a:pt x="0" y="51712"/>
                  </a:lnTo>
                  <a:lnTo>
                    <a:pt x="5470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62"/>
            <p:cNvSpPr/>
            <p:nvPr>
              <p:custDataLst>
                <p:tags r:id="rId252"/>
              </p:custDataLst>
            </p:nvPr>
          </p:nvSpPr>
          <p:spPr>
            <a:xfrm>
              <a:off x="8509284" y="1860550"/>
              <a:ext cx="152117" cy="182490"/>
            </a:xfrm>
            <a:custGeom>
              <a:avLst/>
              <a:gdLst/>
              <a:ahLst/>
              <a:cxnLst/>
              <a:rect l="0" t="0" r="0" b="0"/>
              <a:pathLst>
                <a:path w="152117" h="182490">
                  <a:moveTo>
                    <a:pt x="12416" y="0"/>
                  </a:moveTo>
                  <a:lnTo>
                    <a:pt x="12416" y="0"/>
                  </a:lnTo>
                  <a:lnTo>
                    <a:pt x="7390" y="20722"/>
                  </a:lnTo>
                  <a:lnTo>
                    <a:pt x="2957" y="48151"/>
                  </a:lnTo>
                  <a:lnTo>
                    <a:pt x="676" y="72436"/>
                  </a:lnTo>
                  <a:lnTo>
                    <a:pt x="0" y="97506"/>
                  </a:lnTo>
                  <a:lnTo>
                    <a:pt x="477" y="126191"/>
                  </a:lnTo>
                  <a:lnTo>
                    <a:pt x="5191" y="155272"/>
                  </a:lnTo>
                  <a:lnTo>
                    <a:pt x="12132" y="182489"/>
                  </a:lnTo>
                  <a:lnTo>
                    <a:pt x="15762" y="157489"/>
                  </a:lnTo>
                  <a:lnTo>
                    <a:pt x="24618" y="142697"/>
                  </a:lnTo>
                  <a:lnTo>
                    <a:pt x="52022" y="112940"/>
                  </a:lnTo>
                  <a:lnTo>
                    <a:pt x="61702" y="104568"/>
                  </a:lnTo>
                  <a:lnTo>
                    <a:pt x="71715" y="99862"/>
                  </a:lnTo>
                  <a:lnTo>
                    <a:pt x="77348" y="99736"/>
                  </a:lnTo>
                  <a:lnTo>
                    <a:pt x="89253" y="103358"/>
                  </a:lnTo>
                  <a:lnTo>
                    <a:pt x="97836" y="109672"/>
                  </a:lnTo>
                  <a:lnTo>
                    <a:pt x="115805" y="134413"/>
                  </a:lnTo>
                  <a:lnTo>
                    <a:pt x="131882" y="161869"/>
                  </a:lnTo>
                  <a:lnTo>
                    <a:pt x="152116" y="177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63"/>
            <p:cNvSpPr/>
            <p:nvPr>
              <p:custDataLst>
                <p:tags r:id="rId253"/>
              </p:custDataLst>
            </p:nvPr>
          </p:nvSpPr>
          <p:spPr>
            <a:xfrm>
              <a:off x="8128000" y="1943100"/>
              <a:ext cx="241301" cy="105701"/>
            </a:xfrm>
            <a:custGeom>
              <a:avLst/>
              <a:gdLst/>
              <a:ahLst/>
              <a:cxnLst/>
              <a:rect l="0" t="0" r="0" b="0"/>
              <a:pathLst>
                <a:path w="241301" h="105701">
                  <a:moveTo>
                    <a:pt x="0" y="0"/>
                  </a:moveTo>
                  <a:lnTo>
                    <a:pt x="0" y="0"/>
                  </a:lnTo>
                  <a:lnTo>
                    <a:pt x="11537" y="29540"/>
                  </a:lnTo>
                  <a:lnTo>
                    <a:pt x="22782" y="54692"/>
                  </a:lnTo>
                  <a:lnTo>
                    <a:pt x="38500" y="79627"/>
                  </a:lnTo>
                  <a:lnTo>
                    <a:pt x="54929" y="101728"/>
                  </a:lnTo>
                  <a:lnTo>
                    <a:pt x="57786" y="103802"/>
                  </a:lnTo>
                  <a:lnTo>
                    <a:pt x="60396" y="104479"/>
                  </a:lnTo>
                  <a:lnTo>
                    <a:pt x="62842" y="104225"/>
                  </a:lnTo>
                  <a:lnTo>
                    <a:pt x="65177" y="103350"/>
                  </a:lnTo>
                  <a:lnTo>
                    <a:pt x="66735" y="102061"/>
                  </a:lnTo>
                  <a:lnTo>
                    <a:pt x="79010" y="76368"/>
                  </a:lnTo>
                  <a:lnTo>
                    <a:pt x="90501" y="52715"/>
                  </a:lnTo>
                  <a:lnTo>
                    <a:pt x="97372" y="44595"/>
                  </a:lnTo>
                  <a:lnTo>
                    <a:pt x="102778" y="40987"/>
                  </a:lnTo>
                  <a:lnTo>
                    <a:pt x="105914" y="40730"/>
                  </a:lnTo>
                  <a:lnTo>
                    <a:pt x="113160" y="42326"/>
                  </a:lnTo>
                  <a:lnTo>
                    <a:pt x="121084" y="49151"/>
                  </a:lnTo>
                  <a:lnTo>
                    <a:pt x="144842" y="80337"/>
                  </a:lnTo>
                  <a:lnTo>
                    <a:pt x="167317" y="100357"/>
                  </a:lnTo>
                  <a:lnTo>
                    <a:pt x="178065" y="105700"/>
                  </a:lnTo>
                  <a:lnTo>
                    <a:pt x="181504" y="105039"/>
                  </a:lnTo>
                  <a:lnTo>
                    <a:pt x="189089" y="100541"/>
                  </a:lnTo>
                  <a:lnTo>
                    <a:pt x="195281" y="90076"/>
                  </a:lnTo>
                  <a:lnTo>
                    <a:pt x="205007" y="63732"/>
                  </a:lnTo>
                  <a:lnTo>
                    <a:pt x="215860" y="33662"/>
                  </a:lnTo>
                  <a:lnTo>
                    <a:pt x="227343" y="5599"/>
                  </a:lnTo>
                  <a:lnTo>
                    <a:pt x="228468" y="4438"/>
                  </a:lnTo>
                  <a:lnTo>
                    <a:pt x="229923" y="4370"/>
                  </a:lnTo>
                  <a:lnTo>
                    <a:pt x="241300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SMARTInkShape-Group14"/>
          <p:cNvGrpSpPr/>
          <p:nvPr/>
        </p:nvGrpSpPr>
        <p:grpSpPr>
          <a:xfrm>
            <a:off x="9484841" y="1835150"/>
            <a:ext cx="1354610" cy="185467"/>
            <a:chOff x="9484841" y="1835150"/>
            <a:chExt cx="1354610" cy="185467"/>
          </a:xfrm>
        </p:grpSpPr>
        <p:sp>
          <p:nvSpPr>
            <p:cNvPr id="34" name="SMARTInkShape-64"/>
            <p:cNvSpPr/>
            <p:nvPr>
              <p:custDataLst>
                <p:tags r:id="rId238"/>
              </p:custDataLst>
            </p:nvPr>
          </p:nvSpPr>
          <p:spPr>
            <a:xfrm>
              <a:off x="10724911" y="1873838"/>
              <a:ext cx="114540" cy="132763"/>
            </a:xfrm>
            <a:custGeom>
              <a:avLst/>
              <a:gdLst/>
              <a:ahLst/>
              <a:cxnLst/>
              <a:rect l="0" t="0" r="0" b="0"/>
              <a:pathLst>
                <a:path w="114540" h="132763">
                  <a:moveTo>
                    <a:pt x="114539" y="5762"/>
                  </a:moveTo>
                  <a:lnTo>
                    <a:pt x="114539" y="5762"/>
                  </a:lnTo>
                  <a:lnTo>
                    <a:pt x="114539" y="2391"/>
                  </a:lnTo>
                  <a:lnTo>
                    <a:pt x="113834" y="1398"/>
                  </a:lnTo>
                  <a:lnTo>
                    <a:pt x="112658" y="736"/>
                  </a:lnTo>
                  <a:lnTo>
                    <a:pt x="107352" y="0"/>
                  </a:lnTo>
                  <a:lnTo>
                    <a:pt x="87794" y="997"/>
                  </a:lnTo>
                  <a:lnTo>
                    <a:pt x="59969" y="9603"/>
                  </a:lnTo>
                  <a:lnTo>
                    <a:pt x="31500" y="20384"/>
                  </a:lnTo>
                  <a:lnTo>
                    <a:pt x="8166" y="32587"/>
                  </a:lnTo>
                  <a:lnTo>
                    <a:pt x="3406" y="36345"/>
                  </a:lnTo>
                  <a:lnTo>
                    <a:pt x="939" y="39556"/>
                  </a:lnTo>
                  <a:lnTo>
                    <a:pt x="0" y="42403"/>
                  </a:lnTo>
                  <a:lnTo>
                    <a:pt x="79" y="45006"/>
                  </a:lnTo>
                  <a:lnTo>
                    <a:pt x="2050" y="49780"/>
                  </a:lnTo>
                  <a:lnTo>
                    <a:pt x="3563" y="52040"/>
                  </a:lnTo>
                  <a:lnTo>
                    <a:pt x="30634" y="61444"/>
                  </a:lnTo>
                  <a:lnTo>
                    <a:pt x="60126" y="74277"/>
                  </a:lnTo>
                  <a:lnTo>
                    <a:pt x="75369" y="83448"/>
                  </a:lnTo>
                  <a:lnTo>
                    <a:pt x="86941" y="95102"/>
                  </a:lnTo>
                  <a:lnTo>
                    <a:pt x="89789" y="99189"/>
                  </a:lnTo>
                  <a:lnTo>
                    <a:pt x="90984" y="102619"/>
                  </a:lnTo>
                  <a:lnTo>
                    <a:pt x="91074" y="105611"/>
                  </a:lnTo>
                  <a:lnTo>
                    <a:pt x="90429" y="108311"/>
                  </a:lnTo>
                  <a:lnTo>
                    <a:pt x="82780" y="118854"/>
                  </a:lnTo>
                  <a:lnTo>
                    <a:pt x="64834" y="127544"/>
                  </a:lnTo>
                  <a:lnTo>
                    <a:pt x="25639" y="1327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65"/>
            <p:cNvSpPr/>
            <p:nvPr>
              <p:custDataLst>
                <p:tags r:id="rId239"/>
              </p:custDataLst>
            </p:nvPr>
          </p:nvSpPr>
          <p:spPr>
            <a:xfrm>
              <a:off x="10572750" y="1879600"/>
              <a:ext cx="101601" cy="120651"/>
            </a:xfrm>
            <a:custGeom>
              <a:avLst/>
              <a:gdLst/>
              <a:ahLst/>
              <a:cxnLst/>
              <a:rect l="0" t="0" r="0" b="0"/>
              <a:pathLst>
                <a:path w="101601" h="120651">
                  <a:moveTo>
                    <a:pt x="0" y="0"/>
                  </a:moveTo>
                  <a:lnTo>
                    <a:pt x="0" y="0"/>
                  </a:lnTo>
                  <a:lnTo>
                    <a:pt x="0" y="30390"/>
                  </a:lnTo>
                  <a:lnTo>
                    <a:pt x="0" y="55758"/>
                  </a:lnTo>
                  <a:lnTo>
                    <a:pt x="0" y="84000"/>
                  </a:lnTo>
                  <a:lnTo>
                    <a:pt x="0" y="104011"/>
                  </a:lnTo>
                  <a:lnTo>
                    <a:pt x="0" y="74253"/>
                  </a:lnTo>
                  <a:lnTo>
                    <a:pt x="1881" y="47410"/>
                  </a:lnTo>
                  <a:lnTo>
                    <a:pt x="5775" y="37299"/>
                  </a:lnTo>
                  <a:lnTo>
                    <a:pt x="15196" y="25084"/>
                  </a:lnTo>
                  <a:lnTo>
                    <a:pt x="20394" y="21732"/>
                  </a:lnTo>
                  <a:lnTo>
                    <a:pt x="34029" y="19845"/>
                  </a:lnTo>
                  <a:lnTo>
                    <a:pt x="41700" y="21285"/>
                  </a:lnTo>
                  <a:lnTo>
                    <a:pt x="62486" y="34700"/>
                  </a:lnTo>
                  <a:lnTo>
                    <a:pt x="78879" y="55045"/>
                  </a:lnTo>
                  <a:lnTo>
                    <a:pt x="89302" y="82318"/>
                  </a:lnTo>
                  <a:lnTo>
                    <a:pt x="101600" y="1206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66"/>
            <p:cNvSpPr/>
            <p:nvPr>
              <p:custDataLst>
                <p:tags r:id="rId240"/>
              </p:custDataLst>
            </p:nvPr>
          </p:nvSpPr>
          <p:spPr>
            <a:xfrm>
              <a:off x="10464800" y="1835150"/>
              <a:ext cx="6351" cy="12701"/>
            </a:xfrm>
            <a:custGeom>
              <a:avLst/>
              <a:gdLst/>
              <a:ahLst/>
              <a:cxnLst/>
              <a:rect l="0" t="0" r="0" b="0"/>
              <a:pathLst>
                <a:path w="6351" h="12701">
                  <a:moveTo>
                    <a:pt x="6350" y="0"/>
                  </a:moveTo>
                  <a:lnTo>
                    <a:pt x="6350" y="0"/>
                  </a:lnTo>
                  <a:lnTo>
                    <a:pt x="6350" y="3371"/>
                  </a:lnTo>
                  <a:lnTo>
                    <a:pt x="0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67"/>
            <p:cNvSpPr/>
            <p:nvPr>
              <p:custDataLst>
                <p:tags r:id="rId241"/>
              </p:custDataLst>
            </p:nvPr>
          </p:nvSpPr>
          <p:spPr>
            <a:xfrm>
              <a:off x="10464800" y="1911350"/>
              <a:ext cx="6351" cy="63501"/>
            </a:xfrm>
            <a:custGeom>
              <a:avLst/>
              <a:gdLst/>
              <a:ahLst/>
              <a:cxnLst/>
              <a:rect l="0" t="0" r="0" b="0"/>
              <a:pathLst>
                <a:path w="6351" h="63501">
                  <a:moveTo>
                    <a:pt x="0" y="0"/>
                  </a:moveTo>
                  <a:lnTo>
                    <a:pt x="0" y="0"/>
                  </a:lnTo>
                  <a:lnTo>
                    <a:pt x="0" y="31329"/>
                  </a:lnTo>
                  <a:lnTo>
                    <a:pt x="6350" y="63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68"/>
            <p:cNvSpPr/>
            <p:nvPr>
              <p:custDataLst>
                <p:tags r:id="rId242"/>
              </p:custDataLst>
            </p:nvPr>
          </p:nvSpPr>
          <p:spPr>
            <a:xfrm>
              <a:off x="10231500" y="1913641"/>
              <a:ext cx="150751" cy="77408"/>
            </a:xfrm>
            <a:custGeom>
              <a:avLst/>
              <a:gdLst/>
              <a:ahLst/>
              <a:cxnLst/>
              <a:rect l="0" t="0" r="0" b="0"/>
              <a:pathLst>
                <a:path w="150751" h="77408">
                  <a:moveTo>
                    <a:pt x="74550" y="10409"/>
                  </a:moveTo>
                  <a:lnTo>
                    <a:pt x="74550" y="10409"/>
                  </a:lnTo>
                  <a:lnTo>
                    <a:pt x="71180" y="10409"/>
                  </a:lnTo>
                  <a:lnTo>
                    <a:pt x="70186" y="9703"/>
                  </a:lnTo>
                  <a:lnTo>
                    <a:pt x="69524" y="8527"/>
                  </a:lnTo>
                  <a:lnTo>
                    <a:pt x="69083" y="7038"/>
                  </a:lnTo>
                  <a:lnTo>
                    <a:pt x="62948" y="5383"/>
                  </a:lnTo>
                  <a:lnTo>
                    <a:pt x="53165" y="5353"/>
                  </a:lnTo>
                  <a:lnTo>
                    <a:pt x="26813" y="12975"/>
                  </a:lnTo>
                  <a:lnTo>
                    <a:pt x="13447" y="25751"/>
                  </a:lnTo>
                  <a:lnTo>
                    <a:pt x="2064" y="47620"/>
                  </a:lnTo>
                  <a:lnTo>
                    <a:pt x="0" y="54699"/>
                  </a:lnTo>
                  <a:lnTo>
                    <a:pt x="2210" y="69393"/>
                  </a:lnTo>
                  <a:lnTo>
                    <a:pt x="4450" y="73015"/>
                  </a:lnTo>
                  <a:lnTo>
                    <a:pt x="7356" y="75430"/>
                  </a:lnTo>
                  <a:lnTo>
                    <a:pt x="10704" y="77039"/>
                  </a:lnTo>
                  <a:lnTo>
                    <a:pt x="13642" y="77407"/>
                  </a:lnTo>
                  <a:lnTo>
                    <a:pt x="18788" y="75934"/>
                  </a:lnTo>
                  <a:lnTo>
                    <a:pt x="50103" y="47479"/>
                  </a:lnTo>
                  <a:lnTo>
                    <a:pt x="63865" y="17386"/>
                  </a:lnTo>
                  <a:lnTo>
                    <a:pt x="72413" y="3059"/>
                  </a:lnTo>
                  <a:lnTo>
                    <a:pt x="76658" y="87"/>
                  </a:lnTo>
                  <a:lnTo>
                    <a:pt x="78778" y="0"/>
                  </a:lnTo>
                  <a:lnTo>
                    <a:pt x="83013" y="1785"/>
                  </a:lnTo>
                  <a:lnTo>
                    <a:pt x="107926" y="30374"/>
                  </a:lnTo>
                  <a:lnTo>
                    <a:pt x="150750" y="7390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69"/>
            <p:cNvSpPr/>
            <p:nvPr>
              <p:custDataLst>
                <p:tags r:id="rId243"/>
              </p:custDataLst>
            </p:nvPr>
          </p:nvSpPr>
          <p:spPr>
            <a:xfrm>
              <a:off x="10013950" y="1930792"/>
              <a:ext cx="127001" cy="5959"/>
            </a:xfrm>
            <a:custGeom>
              <a:avLst/>
              <a:gdLst/>
              <a:ahLst/>
              <a:cxnLst/>
              <a:rect l="0" t="0" r="0" b="0"/>
              <a:pathLst>
                <a:path w="127001" h="5959">
                  <a:moveTo>
                    <a:pt x="0" y="5958"/>
                  </a:moveTo>
                  <a:lnTo>
                    <a:pt x="0" y="5958"/>
                  </a:lnTo>
                  <a:lnTo>
                    <a:pt x="3371" y="2587"/>
                  </a:lnTo>
                  <a:lnTo>
                    <a:pt x="8789" y="932"/>
                  </a:lnTo>
                  <a:lnTo>
                    <a:pt x="29180" y="0"/>
                  </a:lnTo>
                  <a:lnTo>
                    <a:pt x="60857" y="1606"/>
                  </a:lnTo>
                  <a:lnTo>
                    <a:pt x="127000" y="59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70"/>
            <p:cNvSpPr/>
            <p:nvPr>
              <p:custDataLst>
                <p:tags r:id="rId244"/>
              </p:custDataLst>
            </p:nvPr>
          </p:nvSpPr>
          <p:spPr>
            <a:xfrm>
              <a:off x="10096500" y="1835150"/>
              <a:ext cx="12701" cy="146051"/>
            </a:xfrm>
            <a:custGeom>
              <a:avLst/>
              <a:gdLst/>
              <a:ahLst/>
              <a:cxnLst/>
              <a:rect l="0" t="0" r="0" b="0"/>
              <a:pathLst>
                <a:path w="12701" h="146051">
                  <a:moveTo>
                    <a:pt x="0" y="0"/>
                  </a:moveTo>
                  <a:lnTo>
                    <a:pt x="0" y="0"/>
                  </a:lnTo>
                  <a:lnTo>
                    <a:pt x="0" y="27790"/>
                  </a:lnTo>
                  <a:lnTo>
                    <a:pt x="705" y="56368"/>
                  </a:lnTo>
                  <a:lnTo>
                    <a:pt x="5026" y="82395"/>
                  </a:lnTo>
                  <a:lnTo>
                    <a:pt x="12700" y="146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71"/>
            <p:cNvSpPr/>
            <p:nvPr>
              <p:custDataLst>
                <p:tags r:id="rId245"/>
              </p:custDataLst>
            </p:nvPr>
          </p:nvSpPr>
          <p:spPr>
            <a:xfrm>
              <a:off x="9810750" y="1900799"/>
              <a:ext cx="177801" cy="100818"/>
            </a:xfrm>
            <a:custGeom>
              <a:avLst/>
              <a:gdLst/>
              <a:ahLst/>
              <a:cxnLst/>
              <a:rect l="0" t="0" r="0" b="0"/>
              <a:pathLst>
                <a:path w="177801" h="100818">
                  <a:moveTo>
                    <a:pt x="0" y="29601"/>
                  </a:moveTo>
                  <a:lnTo>
                    <a:pt x="0" y="29601"/>
                  </a:lnTo>
                  <a:lnTo>
                    <a:pt x="3370" y="32972"/>
                  </a:lnTo>
                  <a:lnTo>
                    <a:pt x="5026" y="38390"/>
                  </a:lnTo>
                  <a:lnTo>
                    <a:pt x="5057" y="46913"/>
                  </a:lnTo>
                  <a:lnTo>
                    <a:pt x="537" y="77072"/>
                  </a:lnTo>
                  <a:lnTo>
                    <a:pt x="48" y="90802"/>
                  </a:lnTo>
                  <a:lnTo>
                    <a:pt x="21" y="89022"/>
                  </a:lnTo>
                  <a:lnTo>
                    <a:pt x="5074" y="73402"/>
                  </a:lnTo>
                  <a:lnTo>
                    <a:pt x="20980" y="43277"/>
                  </a:lnTo>
                  <a:lnTo>
                    <a:pt x="40470" y="13240"/>
                  </a:lnTo>
                  <a:lnTo>
                    <a:pt x="48795" y="5161"/>
                  </a:lnTo>
                  <a:lnTo>
                    <a:pt x="59082" y="1100"/>
                  </a:lnTo>
                  <a:lnTo>
                    <a:pt x="70003" y="0"/>
                  </a:lnTo>
                  <a:lnTo>
                    <a:pt x="79560" y="1864"/>
                  </a:lnTo>
                  <a:lnTo>
                    <a:pt x="89504" y="6880"/>
                  </a:lnTo>
                  <a:lnTo>
                    <a:pt x="108618" y="30104"/>
                  </a:lnTo>
                  <a:lnTo>
                    <a:pt x="124832" y="59987"/>
                  </a:lnTo>
                  <a:lnTo>
                    <a:pt x="137627" y="87398"/>
                  </a:lnTo>
                  <a:lnTo>
                    <a:pt x="138319" y="91416"/>
                  </a:lnTo>
                  <a:lnTo>
                    <a:pt x="140190" y="94800"/>
                  </a:lnTo>
                  <a:lnTo>
                    <a:pt x="146033" y="100441"/>
                  </a:lnTo>
                  <a:lnTo>
                    <a:pt x="149566" y="100817"/>
                  </a:lnTo>
                  <a:lnTo>
                    <a:pt x="157256" y="97471"/>
                  </a:lnTo>
                  <a:lnTo>
                    <a:pt x="177800" y="804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72"/>
            <p:cNvSpPr/>
            <p:nvPr>
              <p:custDataLst>
                <p:tags r:id="rId246"/>
              </p:custDataLst>
            </p:nvPr>
          </p:nvSpPr>
          <p:spPr>
            <a:xfrm>
              <a:off x="9653377" y="1920237"/>
              <a:ext cx="80199" cy="91549"/>
            </a:xfrm>
            <a:custGeom>
              <a:avLst/>
              <a:gdLst/>
              <a:ahLst/>
              <a:cxnLst/>
              <a:rect l="0" t="0" r="0" b="0"/>
              <a:pathLst>
                <a:path w="80199" h="91549">
                  <a:moveTo>
                    <a:pt x="30373" y="3813"/>
                  </a:moveTo>
                  <a:lnTo>
                    <a:pt x="30373" y="3813"/>
                  </a:lnTo>
                  <a:lnTo>
                    <a:pt x="20260" y="10555"/>
                  </a:lnTo>
                  <a:lnTo>
                    <a:pt x="13413" y="19509"/>
                  </a:lnTo>
                  <a:lnTo>
                    <a:pt x="3269" y="39134"/>
                  </a:lnTo>
                  <a:lnTo>
                    <a:pt x="0" y="59042"/>
                  </a:lnTo>
                  <a:lnTo>
                    <a:pt x="2998" y="72809"/>
                  </a:lnTo>
                  <a:lnTo>
                    <a:pt x="9678" y="88781"/>
                  </a:lnTo>
                  <a:lnTo>
                    <a:pt x="12343" y="90092"/>
                  </a:lnTo>
                  <a:lnTo>
                    <a:pt x="20949" y="91548"/>
                  </a:lnTo>
                  <a:lnTo>
                    <a:pt x="41065" y="88997"/>
                  </a:lnTo>
                  <a:lnTo>
                    <a:pt x="51117" y="83771"/>
                  </a:lnTo>
                  <a:lnTo>
                    <a:pt x="70062" y="65547"/>
                  </a:lnTo>
                  <a:lnTo>
                    <a:pt x="76235" y="53828"/>
                  </a:lnTo>
                  <a:lnTo>
                    <a:pt x="80198" y="32429"/>
                  </a:lnTo>
                  <a:lnTo>
                    <a:pt x="77513" y="18955"/>
                  </a:lnTo>
                  <a:lnTo>
                    <a:pt x="70374" y="10308"/>
                  </a:lnTo>
                  <a:lnTo>
                    <a:pt x="60851" y="3172"/>
                  </a:lnTo>
                  <a:lnTo>
                    <a:pt x="51915" y="0"/>
                  </a:lnTo>
                  <a:lnTo>
                    <a:pt x="24023" y="101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73"/>
            <p:cNvSpPr/>
            <p:nvPr>
              <p:custDataLst>
                <p:tags r:id="rId247"/>
              </p:custDataLst>
            </p:nvPr>
          </p:nvSpPr>
          <p:spPr>
            <a:xfrm>
              <a:off x="9484841" y="1936750"/>
              <a:ext cx="59210" cy="83867"/>
            </a:xfrm>
            <a:custGeom>
              <a:avLst/>
              <a:gdLst/>
              <a:ahLst/>
              <a:cxnLst/>
              <a:rect l="0" t="0" r="0" b="0"/>
              <a:pathLst>
                <a:path w="59210" h="83867">
                  <a:moveTo>
                    <a:pt x="40159" y="0"/>
                  </a:moveTo>
                  <a:lnTo>
                    <a:pt x="40159" y="0"/>
                  </a:lnTo>
                  <a:lnTo>
                    <a:pt x="22483" y="8838"/>
                  </a:lnTo>
                  <a:lnTo>
                    <a:pt x="10306" y="21669"/>
                  </a:lnTo>
                  <a:lnTo>
                    <a:pt x="1132" y="42247"/>
                  </a:lnTo>
                  <a:lnTo>
                    <a:pt x="0" y="56171"/>
                  </a:lnTo>
                  <a:lnTo>
                    <a:pt x="1850" y="68004"/>
                  </a:lnTo>
                  <a:lnTo>
                    <a:pt x="5023" y="75615"/>
                  </a:lnTo>
                  <a:lnTo>
                    <a:pt x="16312" y="81349"/>
                  </a:lnTo>
                  <a:lnTo>
                    <a:pt x="24261" y="83866"/>
                  </a:lnTo>
                  <a:lnTo>
                    <a:pt x="38737" y="82900"/>
                  </a:lnTo>
                  <a:lnTo>
                    <a:pt x="59209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SMARTInkShape-Group15"/>
          <p:cNvGrpSpPr/>
          <p:nvPr/>
        </p:nvGrpSpPr>
        <p:grpSpPr>
          <a:xfrm>
            <a:off x="11106150" y="1778000"/>
            <a:ext cx="708108" cy="209551"/>
            <a:chOff x="11106150" y="1778000"/>
            <a:chExt cx="708108" cy="209551"/>
          </a:xfrm>
        </p:grpSpPr>
        <p:sp>
          <p:nvSpPr>
            <p:cNvPr id="45" name="SMARTInkShape-74"/>
            <p:cNvSpPr/>
            <p:nvPr>
              <p:custDataLst>
                <p:tags r:id="rId235"/>
              </p:custDataLst>
            </p:nvPr>
          </p:nvSpPr>
          <p:spPr>
            <a:xfrm>
              <a:off x="11691649" y="1879600"/>
              <a:ext cx="122609" cy="103784"/>
            </a:xfrm>
            <a:custGeom>
              <a:avLst/>
              <a:gdLst/>
              <a:ahLst/>
              <a:cxnLst/>
              <a:rect l="0" t="0" r="0" b="0"/>
              <a:pathLst>
                <a:path w="122609" h="103784">
                  <a:moveTo>
                    <a:pt x="24101" y="19050"/>
                  </a:moveTo>
                  <a:lnTo>
                    <a:pt x="24101" y="19050"/>
                  </a:lnTo>
                  <a:lnTo>
                    <a:pt x="9795" y="33356"/>
                  </a:lnTo>
                  <a:lnTo>
                    <a:pt x="3086" y="46807"/>
                  </a:lnTo>
                  <a:lnTo>
                    <a:pt x="0" y="60827"/>
                  </a:lnTo>
                  <a:lnTo>
                    <a:pt x="5828" y="80661"/>
                  </a:lnTo>
                  <a:lnTo>
                    <a:pt x="12686" y="90647"/>
                  </a:lnTo>
                  <a:lnTo>
                    <a:pt x="16491" y="94298"/>
                  </a:lnTo>
                  <a:lnTo>
                    <a:pt x="35331" y="102807"/>
                  </a:lnTo>
                  <a:lnTo>
                    <a:pt x="48848" y="103783"/>
                  </a:lnTo>
                  <a:lnTo>
                    <a:pt x="78143" y="98660"/>
                  </a:lnTo>
                  <a:lnTo>
                    <a:pt x="96010" y="92889"/>
                  </a:lnTo>
                  <a:lnTo>
                    <a:pt x="113610" y="79969"/>
                  </a:lnTo>
                  <a:lnTo>
                    <a:pt x="120328" y="66822"/>
                  </a:lnTo>
                  <a:lnTo>
                    <a:pt x="122608" y="52982"/>
                  </a:lnTo>
                  <a:lnTo>
                    <a:pt x="121269" y="42127"/>
                  </a:lnTo>
                  <a:lnTo>
                    <a:pt x="114558" y="32599"/>
                  </a:lnTo>
                  <a:lnTo>
                    <a:pt x="96999" y="19302"/>
                  </a:lnTo>
                  <a:lnTo>
                    <a:pt x="69153" y="5537"/>
                  </a:lnTo>
                  <a:lnTo>
                    <a:pt x="3680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75"/>
            <p:cNvSpPr/>
            <p:nvPr>
              <p:custDataLst>
                <p:tags r:id="rId236"/>
              </p:custDataLst>
            </p:nvPr>
          </p:nvSpPr>
          <p:spPr>
            <a:xfrm>
              <a:off x="11106150" y="1879600"/>
              <a:ext cx="478341" cy="91190"/>
            </a:xfrm>
            <a:custGeom>
              <a:avLst/>
              <a:gdLst/>
              <a:ahLst/>
              <a:cxnLst/>
              <a:rect l="0" t="0" r="0" b="0"/>
              <a:pathLst>
                <a:path w="478341" h="91190">
                  <a:moveTo>
                    <a:pt x="0" y="19050"/>
                  </a:moveTo>
                  <a:lnTo>
                    <a:pt x="0" y="19050"/>
                  </a:lnTo>
                  <a:lnTo>
                    <a:pt x="3370" y="15679"/>
                  </a:lnTo>
                  <a:lnTo>
                    <a:pt x="15580" y="13583"/>
                  </a:lnTo>
                  <a:lnTo>
                    <a:pt x="42716" y="12962"/>
                  </a:lnTo>
                  <a:lnTo>
                    <a:pt x="70826" y="16148"/>
                  </a:lnTo>
                  <a:lnTo>
                    <a:pt x="97029" y="18190"/>
                  </a:lnTo>
                  <a:lnTo>
                    <a:pt x="128213" y="23244"/>
                  </a:lnTo>
                  <a:lnTo>
                    <a:pt x="159579" y="24761"/>
                  </a:lnTo>
                  <a:lnTo>
                    <a:pt x="185964" y="25211"/>
                  </a:lnTo>
                  <a:lnTo>
                    <a:pt x="210117" y="23481"/>
                  </a:lnTo>
                  <a:lnTo>
                    <a:pt x="216277" y="22004"/>
                  </a:lnTo>
                  <a:lnTo>
                    <a:pt x="225005" y="16600"/>
                  </a:lnTo>
                  <a:lnTo>
                    <a:pt x="231235" y="10906"/>
                  </a:lnTo>
                  <a:lnTo>
                    <a:pt x="238004" y="6994"/>
                  </a:lnTo>
                  <a:lnTo>
                    <a:pt x="239835" y="3579"/>
                  </a:lnTo>
                  <a:lnTo>
                    <a:pt x="241029" y="3091"/>
                  </a:lnTo>
                  <a:lnTo>
                    <a:pt x="242531" y="3472"/>
                  </a:lnTo>
                  <a:lnTo>
                    <a:pt x="250010" y="9153"/>
                  </a:lnTo>
                  <a:lnTo>
                    <a:pt x="252226" y="16768"/>
                  </a:lnTo>
                  <a:lnTo>
                    <a:pt x="254623" y="27208"/>
                  </a:lnTo>
                  <a:lnTo>
                    <a:pt x="267751" y="58022"/>
                  </a:lnTo>
                  <a:lnTo>
                    <a:pt x="269517" y="61965"/>
                  </a:lnTo>
                  <a:lnTo>
                    <a:pt x="277124" y="68227"/>
                  </a:lnTo>
                  <a:lnTo>
                    <a:pt x="289544" y="73838"/>
                  </a:lnTo>
                  <a:lnTo>
                    <a:pt x="292512" y="74625"/>
                  </a:lnTo>
                  <a:lnTo>
                    <a:pt x="301456" y="71737"/>
                  </a:lnTo>
                  <a:lnTo>
                    <a:pt x="321072" y="58385"/>
                  </a:lnTo>
                  <a:lnTo>
                    <a:pt x="350623" y="29582"/>
                  </a:lnTo>
                  <a:lnTo>
                    <a:pt x="360319" y="15202"/>
                  </a:lnTo>
                  <a:lnTo>
                    <a:pt x="360863" y="15779"/>
                  </a:lnTo>
                  <a:lnTo>
                    <a:pt x="366924" y="43237"/>
                  </a:lnTo>
                  <a:lnTo>
                    <a:pt x="380235" y="70666"/>
                  </a:lnTo>
                  <a:lnTo>
                    <a:pt x="388612" y="82400"/>
                  </a:lnTo>
                  <a:lnTo>
                    <a:pt x="402306" y="90345"/>
                  </a:lnTo>
                  <a:lnTo>
                    <a:pt x="415634" y="91189"/>
                  </a:lnTo>
                  <a:lnTo>
                    <a:pt x="430260" y="88506"/>
                  </a:lnTo>
                  <a:lnTo>
                    <a:pt x="443816" y="82610"/>
                  </a:lnTo>
                  <a:lnTo>
                    <a:pt x="453133" y="75286"/>
                  </a:lnTo>
                  <a:lnTo>
                    <a:pt x="468234" y="52344"/>
                  </a:lnTo>
                  <a:lnTo>
                    <a:pt x="477245" y="32207"/>
                  </a:lnTo>
                  <a:lnTo>
                    <a:pt x="478340" y="21135"/>
                  </a:lnTo>
                  <a:lnTo>
                    <a:pt x="4762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76"/>
            <p:cNvSpPr/>
            <p:nvPr>
              <p:custDataLst>
                <p:tags r:id="rId237"/>
              </p:custDataLst>
            </p:nvPr>
          </p:nvSpPr>
          <p:spPr>
            <a:xfrm>
              <a:off x="11214100" y="1778000"/>
              <a:ext cx="6351" cy="209551"/>
            </a:xfrm>
            <a:custGeom>
              <a:avLst/>
              <a:gdLst/>
              <a:ahLst/>
              <a:cxnLst/>
              <a:rect l="0" t="0" r="0" b="0"/>
              <a:pathLst>
                <a:path w="6351" h="209551">
                  <a:moveTo>
                    <a:pt x="0" y="0"/>
                  </a:moveTo>
                  <a:lnTo>
                    <a:pt x="0" y="0"/>
                  </a:lnTo>
                  <a:lnTo>
                    <a:pt x="0" y="25190"/>
                  </a:lnTo>
                  <a:lnTo>
                    <a:pt x="0" y="46709"/>
                  </a:lnTo>
                  <a:lnTo>
                    <a:pt x="0" y="76477"/>
                  </a:lnTo>
                  <a:lnTo>
                    <a:pt x="705" y="107456"/>
                  </a:lnTo>
                  <a:lnTo>
                    <a:pt x="5027" y="138139"/>
                  </a:lnTo>
                  <a:lnTo>
                    <a:pt x="5056" y="151001"/>
                  </a:lnTo>
                  <a:lnTo>
                    <a:pt x="2518" y="167586"/>
                  </a:lnTo>
                  <a:lnTo>
                    <a:pt x="6350" y="209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SMARTInkShape-Group16"/>
          <p:cNvGrpSpPr/>
          <p:nvPr/>
        </p:nvGrpSpPr>
        <p:grpSpPr>
          <a:xfrm>
            <a:off x="1855181" y="2324100"/>
            <a:ext cx="430820" cy="162224"/>
            <a:chOff x="1855181" y="2324100"/>
            <a:chExt cx="430820" cy="162224"/>
          </a:xfrm>
        </p:grpSpPr>
        <p:sp>
          <p:nvSpPr>
            <p:cNvPr id="49" name="SMARTInkShape-77"/>
            <p:cNvSpPr/>
            <p:nvPr>
              <p:custDataLst>
                <p:tags r:id="rId233"/>
              </p:custDataLst>
            </p:nvPr>
          </p:nvSpPr>
          <p:spPr>
            <a:xfrm>
              <a:off x="1855181" y="2349500"/>
              <a:ext cx="137559" cy="136824"/>
            </a:xfrm>
            <a:custGeom>
              <a:avLst/>
              <a:gdLst/>
              <a:ahLst/>
              <a:cxnLst/>
              <a:rect l="0" t="0" r="0" b="0"/>
              <a:pathLst>
                <a:path w="137559" h="136824">
                  <a:moveTo>
                    <a:pt x="68869" y="0"/>
                  </a:moveTo>
                  <a:lnTo>
                    <a:pt x="68869" y="0"/>
                  </a:lnTo>
                  <a:lnTo>
                    <a:pt x="43121" y="11933"/>
                  </a:lnTo>
                  <a:lnTo>
                    <a:pt x="31320" y="18004"/>
                  </a:lnTo>
                  <a:lnTo>
                    <a:pt x="14127" y="37266"/>
                  </a:lnTo>
                  <a:lnTo>
                    <a:pt x="6083" y="54316"/>
                  </a:lnTo>
                  <a:lnTo>
                    <a:pt x="414" y="78619"/>
                  </a:lnTo>
                  <a:lnTo>
                    <a:pt x="0" y="102783"/>
                  </a:lnTo>
                  <a:lnTo>
                    <a:pt x="2512" y="117884"/>
                  </a:lnTo>
                  <a:lnTo>
                    <a:pt x="7862" y="128357"/>
                  </a:lnTo>
                  <a:lnTo>
                    <a:pt x="11265" y="132138"/>
                  </a:lnTo>
                  <a:lnTo>
                    <a:pt x="24452" y="136339"/>
                  </a:lnTo>
                  <a:lnTo>
                    <a:pt x="51710" y="136823"/>
                  </a:lnTo>
                  <a:lnTo>
                    <a:pt x="69710" y="133482"/>
                  </a:lnTo>
                  <a:lnTo>
                    <a:pt x="100869" y="115877"/>
                  </a:lnTo>
                  <a:lnTo>
                    <a:pt x="129903" y="90969"/>
                  </a:lnTo>
                  <a:lnTo>
                    <a:pt x="134801" y="82529"/>
                  </a:lnTo>
                  <a:lnTo>
                    <a:pt x="137558" y="67962"/>
                  </a:lnTo>
                  <a:lnTo>
                    <a:pt x="137498" y="57722"/>
                  </a:lnTo>
                  <a:lnTo>
                    <a:pt x="135119" y="50819"/>
                  </a:lnTo>
                  <a:lnTo>
                    <a:pt x="119700" y="39595"/>
                  </a:lnTo>
                  <a:lnTo>
                    <a:pt x="97257" y="34075"/>
                  </a:lnTo>
                  <a:lnTo>
                    <a:pt x="49819" y="31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78"/>
            <p:cNvSpPr/>
            <p:nvPr>
              <p:custDataLst>
                <p:tags r:id="rId234"/>
              </p:custDataLst>
            </p:nvPr>
          </p:nvSpPr>
          <p:spPr>
            <a:xfrm>
              <a:off x="2146315" y="2324100"/>
              <a:ext cx="139686" cy="120390"/>
            </a:xfrm>
            <a:custGeom>
              <a:avLst/>
              <a:gdLst/>
              <a:ahLst/>
              <a:cxnLst/>
              <a:rect l="0" t="0" r="0" b="0"/>
              <a:pathLst>
                <a:path w="139686" h="120390">
                  <a:moveTo>
                    <a:pt x="6335" y="114300"/>
                  </a:moveTo>
                  <a:lnTo>
                    <a:pt x="6335" y="114300"/>
                  </a:lnTo>
                  <a:lnTo>
                    <a:pt x="6335" y="117671"/>
                  </a:lnTo>
                  <a:lnTo>
                    <a:pt x="5630" y="118664"/>
                  </a:lnTo>
                  <a:lnTo>
                    <a:pt x="4453" y="119326"/>
                  </a:lnTo>
                  <a:lnTo>
                    <a:pt x="868" y="120389"/>
                  </a:lnTo>
                  <a:lnTo>
                    <a:pt x="573" y="119770"/>
                  </a:lnTo>
                  <a:lnTo>
                    <a:pt x="0" y="88430"/>
                  </a:lnTo>
                  <a:lnTo>
                    <a:pt x="1869" y="60402"/>
                  </a:lnTo>
                  <a:lnTo>
                    <a:pt x="11522" y="32048"/>
                  </a:lnTo>
                  <a:lnTo>
                    <a:pt x="21356" y="19060"/>
                  </a:lnTo>
                  <a:lnTo>
                    <a:pt x="26652" y="15527"/>
                  </a:lnTo>
                  <a:lnTo>
                    <a:pt x="51715" y="8189"/>
                  </a:lnTo>
                  <a:lnTo>
                    <a:pt x="79126" y="2740"/>
                  </a:lnTo>
                  <a:lnTo>
                    <a:pt x="105436" y="812"/>
                  </a:lnTo>
                  <a:lnTo>
                    <a:pt x="13968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SMARTInkShape-Group17"/>
          <p:cNvGrpSpPr/>
          <p:nvPr/>
        </p:nvGrpSpPr>
        <p:grpSpPr>
          <a:xfrm>
            <a:off x="2527357" y="2278330"/>
            <a:ext cx="696869" cy="136483"/>
            <a:chOff x="2527357" y="2278330"/>
            <a:chExt cx="696869" cy="136483"/>
          </a:xfrm>
        </p:grpSpPr>
        <p:sp>
          <p:nvSpPr>
            <p:cNvPr id="52" name="SMARTInkShape-79"/>
            <p:cNvSpPr/>
            <p:nvPr>
              <p:custDataLst>
                <p:tags r:id="rId229"/>
              </p:custDataLst>
            </p:nvPr>
          </p:nvSpPr>
          <p:spPr>
            <a:xfrm>
              <a:off x="2527357" y="2289971"/>
              <a:ext cx="272994" cy="124842"/>
            </a:xfrm>
            <a:custGeom>
              <a:avLst/>
              <a:gdLst/>
              <a:ahLst/>
              <a:cxnLst/>
              <a:rect l="0" t="0" r="0" b="0"/>
              <a:pathLst>
                <a:path w="272994" h="124842">
                  <a:moveTo>
                    <a:pt x="12643" y="27779"/>
                  </a:moveTo>
                  <a:lnTo>
                    <a:pt x="12643" y="27779"/>
                  </a:lnTo>
                  <a:lnTo>
                    <a:pt x="7574" y="33554"/>
                  </a:lnTo>
                  <a:lnTo>
                    <a:pt x="2518" y="43680"/>
                  </a:lnTo>
                  <a:lnTo>
                    <a:pt x="1087" y="51544"/>
                  </a:lnTo>
                  <a:lnTo>
                    <a:pt x="3827" y="81888"/>
                  </a:lnTo>
                  <a:lnTo>
                    <a:pt x="594" y="112908"/>
                  </a:lnTo>
                  <a:lnTo>
                    <a:pt x="29" y="124841"/>
                  </a:lnTo>
                  <a:lnTo>
                    <a:pt x="0" y="124237"/>
                  </a:lnTo>
                  <a:lnTo>
                    <a:pt x="5024" y="115376"/>
                  </a:lnTo>
                  <a:lnTo>
                    <a:pt x="11483" y="94107"/>
                  </a:lnTo>
                  <a:lnTo>
                    <a:pt x="26610" y="65276"/>
                  </a:lnTo>
                  <a:lnTo>
                    <a:pt x="43671" y="46650"/>
                  </a:lnTo>
                  <a:lnTo>
                    <a:pt x="59858" y="34468"/>
                  </a:lnTo>
                  <a:lnTo>
                    <a:pt x="80333" y="26390"/>
                  </a:lnTo>
                  <a:lnTo>
                    <a:pt x="94233" y="25515"/>
                  </a:lnTo>
                  <a:lnTo>
                    <a:pt x="106761" y="28184"/>
                  </a:lnTo>
                  <a:lnTo>
                    <a:pt x="117032" y="34074"/>
                  </a:lnTo>
                  <a:lnTo>
                    <a:pt x="124420" y="43277"/>
                  </a:lnTo>
                  <a:lnTo>
                    <a:pt x="136489" y="68234"/>
                  </a:lnTo>
                  <a:lnTo>
                    <a:pt x="140901" y="87981"/>
                  </a:lnTo>
                  <a:lnTo>
                    <a:pt x="142599" y="91197"/>
                  </a:lnTo>
                  <a:lnTo>
                    <a:pt x="144436" y="92636"/>
                  </a:lnTo>
                  <a:lnTo>
                    <a:pt x="146366" y="92889"/>
                  </a:lnTo>
                  <a:lnTo>
                    <a:pt x="150392" y="91289"/>
                  </a:lnTo>
                  <a:lnTo>
                    <a:pt x="154533" y="88226"/>
                  </a:lnTo>
                  <a:lnTo>
                    <a:pt x="163647" y="62349"/>
                  </a:lnTo>
                  <a:lnTo>
                    <a:pt x="178303" y="37691"/>
                  </a:lnTo>
                  <a:lnTo>
                    <a:pt x="187870" y="23012"/>
                  </a:lnTo>
                  <a:lnTo>
                    <a:pt x="201529" y="9432"/>
                  </a:lnTo>
                  <a:lnTo>
                    <a:pt x="215126" y="1986"/>
                  </a:lnTo>
                  <a:lnTo>
                    <a:pt x="221715" y="0"/>
                  </a:lnTo>
                  <a:lnTo>
                    <a:pt x="226813" y="88"/>
                  </a:lnTo>
                  <a:lnTo>
                    <a:pt x="230918" y="1557"/>
                  </a:lnTo>
                  <a:lnTo>
                    <a:pt x="238065" y="7658"/>
                  </a:lnTo>
                  <a:lnTo>
                    <a:pt x="249317" y="23699"/>
                  </a:lnTo>
                  <a:lnTo>
                    <a:pt x="259797" y="52164"/>
                  </a:lnTo>
                  <a:lnTo>
                    <a:pt x="266496" y="75691"/>
                  </a:lnTo>
                  <a:lnTo>
                    <a:pt x="272993" y="11667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80"/>
            <p:cNvSpPr/>
            <p:nvPr>
              <p:custDataLst>
                <p:tags r:id="rId230"/>
              </p:custDataLst>
            </p:nvPr>
          </p:nvSpPr>
          <p:spPr>
            <a:xfrm>
              <a:off x="2879105" y="2292937"/>
              <a:ext cx="115013" cy="115930"/>
            </a:xfrm>
            <a:custGeom>
              <a:avLst/>
              <a:gdLst/>
              <a:ahLst/>
              <a:cxnLst/>
              <a:rect l="0" t="0" r="0" b="0"/>
              <a:pathLst>
                <a:path w="115013" h="115930">
                  <a:moveTo>
                    <a:pt x="22845" y="24813"/>
                  </a:moveTo>
                  <a:lnTo>
                    <a:pt x="22845" y="24813"/>
                  </a:lnTo>
                  <a:lnTo>
                    <a:pt x="16103" y="28184"/>
                  </a:lnTo>
                  <a:lnTo>
                    <a:pt x="5168" y="40393"/>
                  </a:lnTo>
                  <a:lnTo>
                    <a:pt x="3300" y="44372"/>
                  </a:lnTo>
                  <a:lnTo>
                    <a:pt x="2759" y="47730"/>
                  </a:lnTo>
                  <a:lnTo>
                    <a:pt x="3105" y="50674"/>
                  </a:lnTo>
                  <a:lnTo>
                    <a:pt x="0" y="69197"/>
                  </a:lnTo>
                  <a:lnTo>
                    <a:pt x="6527" y="93626"/>
                  </a:lnTo>
                  <a:lnTo>
                    <a:pt x="12300" y="103139"/>
                  </a:lnTo>
                  <a:lnTo>
                    <a:pt x="20275" y="109719"/>
                  </a:lnTo>
                  <a:lnTo>
                    <a:pt x="30875" y="114995"/>
                  </a:lnTo>
                  <a:lnTo>
                    <a:pt x="44523" y="115929"/>
                  </a:lnTo>
                  <a:lnTo>
                    <a:pt x="58585" y="113287"/>
                  </a:lnTo>
                  <a:lnTo>
                    <a:pt x="82874" y="98211"/>
                  </a:lnTo>
                  <a:lnTo>
                    <a:pt x="96797" y="86362"/>
                  </a:lnTo>
                  <a:lnTo>
                    <a:pt x="111157" y="65236"/>
                  </a:lnTo>
                  <a:lnTo>
                    <a:pt x="115012" y="54303"/>
                  </a:lnTo>
                  <a:lnTo>
                    <a:pt x="112962" y="42858"/>
                  </a:lnTo>
                  <a:lnTo>
                    <a:pt x="106641" y="30717"/>
                  </a:lnTo>
                  <a:lnTo>
                    <a:pt x="91888" y="13392"/>
                  </a:lnTo>
                  <a:lnTo>
                    <a:pt x="82694" y="6096"/>
                  </a:lnTo>
                  <a:lnTo>
                    <a:pt x="70141" y="2383"/>
                  </a:lnTo>
                  <a:lnTo>
                    <a:pt x="45828" y="0"/>
                  </a:lnTo>
                  <a:lnTo>
                    <a:pt x="29195" y="57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81"/>
            <p:cNvSpPr/>
            <p:nvPr>
              <p:custDataLst>
                <p:tags r:id="rId231"/>
              </p:custDataLst>
            </p:nvPr>
          </p:nvSpPr>
          <p:spPr>
            <a:xfrm>
              <a:off x="3038980" y="2278330"/>
              <a:ext cx="66171" cy="109271"/>
            </a:xfrm>
            <a:custGeom>
              <a:avLst/>
              <a:gdLst/>
              <a:ahLst/>
              <a:cxnLst/>
              <a:rect l="0" t="0" r="0" b="0"/>
              <a:pathLst>
                <a:path w="66171" h="109271">
                  <a:moveTo>
                    <a:pt x="28070" y="109270"/>
                  </a:moveTo>
                  <a:lnTo>
                    <a:pt x="28070" y="109270"/>
                  </a:lnTo>
                  <a:lnTo>
                    <a:pt x="12875" y="89005"/>
                  </a:lnTo>
                  <a:lnTo>
                    <a:pt x="3013" y="67585"/>
                  </a:lnTo>
                  <a:lnTo>
                    <a:pt x="0" y="52643"/>
                  </a:lnTo>
                  <a:lnTo>
                    <a:pt x="2179" y="21807"/>
                  </a:lnTo>
                  <a:lnTo>
                    <a:pt x="5895" y="9585"/>
                  </a:lnTo>
                  <a:lnTo>
                    <a:pt x="13276" y="3112"/>
                  </a:lnTo>
                  <a:lnTo>
                    <a:pt x="18207" y="398"/>
                  </a:lnTo>
                  <a:lnTo>
                    <a:pt x="24317" y="0"/>
                  </a:lnTo>
                  <a:lnTo>
                    <a:pt x="38632" y="3320"/>
                  </a:lnTo>
                  <a:lnTo>
                    <a:pt x="66170" y="203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82"/>
            <p:cNvSpPr/>
            <p:nvPr>
              <p:custDataLst>
                <p:tags r:id="rId232"/>
              </p:custDataLst>
            </p:nvPr>
          </p:nvSpPr>
          <p:spPr>
            <a:xfrm>
              <a:off x="3140513" y="2288317"/>
              <a:ext cx="83713" cy="122744"/>
            </a:xfrm>
            <a:custGeom>
              <a:avLst/>
              <a:gdLst/>
              <a:ahLst/>
              <a:cxnLst/>
              <a:rect l="0" t="0" r="0" b="0"/>
              <a:pathLst>
                <a:path w="83713" h="122744">
                  <a:moveTo>
                    <a:pt x="9087" y="73883"/>
                  </a:moveTo>
                  <a:lnTo>
                    <a:pt x="9087" y="73883"/>
                  </a:lnTo>
                  <a:lnTo>
                    <a:pt x="21329" y="73177"/>
                  </a:lnTo>
                  <a:lnTo>
                    <a:pt x="42001" y="65094"/>
                  </a:lnTo>
                  <a:lnTo>
                    <a:pt x="67106" y="46945"/>
                  </a:lnTo>
                  <a:lnTo>
                    <a:pt x="74384" y="38627"/>
                  </a:lnTo>
                  <a:lnTo>
                    <a:pt x="82924" y="19803"/>
                  </a:lnTo>
                  <a:lnTo>
                    <a:pt x="83712" y="16663"/>
                  </a:lnTo>
                  <a:lnTo>
                    <a:pt x="82826" y="13159"/>
                  </a:lnTo>
                  <a:lnTo>
                    <a:pt x="78078" y="5502"/>
                  </a:lnTo>
                  <a:lnTo>
                    <a:pt x="74131" y="2896"/>
                  </a:lnTo>
                  <a:lnTo>
                    <a:pt x="64101" y="0"/>
                  </a:lnTo>
                  <a:lnTo>
                    <a:pt x="56351" y="594"/>
                  </a:lnTo>
                  <a:lnTo>
                    <a:pt x="38884" y="10096"/>
                  </a:lnTo>
                  <a:lnTo>
                    <a:pt x="20826" y="25561"/>
                  </a:lnTo>
                  <a:lnTo>
                    <a:pt x="12173" y="38712"/>
                  </a:lnTo>
                  <a:lnTo>
                    <a:pt x="2928" y="63643"/>
                  </a:lnTo>
                  <a:lnTo>
                    <a:pt x="0" y="77799"/>
                  </a:lnTo>
                  <a:lnTo>
                    <a:pt x="3869" y="100265"/>
                  </a:lnTo>
                  <a:lnTo>
                    <a:pt x="5608" y="106288"/>
                  </a:lnTo>
                  <a:lnTo>
                    <a:pt x="8885" y="111008"/>
                  </a:lnTo>
                  <a:lnTo>
                    <a:pt x="18169" y="118135"/>
                  </a:lnTo>
                  <a:lnTo>
                    <a:pt x="42038" y="122743"/>
                  </a:lnTo>
                  <a:lnTo>
                    <a:pt x="78937" y="1183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SMARTInkShape-Group18"/>
          <p:cNvGrpSpPr/>
          <p:nvPr/>
        </p:nvGrpSpPr>
        <p:grpSpPr>
          <a:xfrm>
            <a:off x="3549736" y="2216150"/>
            <a:ext cx="1088748" cy="283575"/>
            <a:chOff x="3549736" y="2216150"/>
            <a:chExt cx="1088748" cy="283575"/>
          </a:xfrm>
        </p:grpSpPr>
        <p:sp>
          <p:nvSpPr>
            <p:cNvPr id="57" name="SMARTInkShape-83"/>
            <p:cNvSpPr/>
            <p:nvPr>
              <p:custDataLst>
                <p:tags r:id="rId222"/>
              </p:custDataLst>
            </p:nvPr>
          </p:nvSpPr>
          <p:spPr>
            <a:xfrm>
              <a:off x="3549736" y="2288514"/>
              <a:ext cx="96895" cy="211211"/>
            </a:xfrm>
            <a:custGeom>
              <a:avLst/>
              <a:gdLst/>
              <a:ahLst/>
              <a:cxnLst/>
              <a:rect l="0" t="0" r="0" b="0"/>
              <a:pathLst>
                <a:path w="96895" h="211211">
                  <a:moveTo>
                    <a:pt x="38014" y="48286"/>
                  </a:moveTo>
                  <a:lnTo>
                    <a:pt x="38014" y="48286"/>
                  </a:lnTo>
                  <a:lnTo>
                    <a:pt x="31107" y="72771"/>
                  </a:lnTo>
                  <a:lnTo>
                    <a:pt x="27030" y="102578"/>
                  </a:lnTo>
                  <a:lnTo>
                    <a:pt x="25822" y="132576"/>
                  </a:lnTo>
                  <a:lnTo>
                    <a:pt x="25465" y="158633"/>
                  </a:lnTo>
                  <a:lnTo>
                    <a:pt x="25359" y="184933"/>
                  </a:lnTo>
                  <a:lnTo>
                    <a:pt x="25316" y="211210"/>
                  </a:lnTo>
                  <a:lnTo>
                    <a:pt x="23433" y="185689"/>
                  </a:lnTo>
                  <a:lnTo>
                    <a:pt x="18847" y="155934"/>
                  </a:lnTo>
                  <a:lnTo>
                    <a:pt x="10203" y="124446"/>
                  </a:lnTo>
                  <a:lnTo>
                    <a:pt x="6336" y="94714"/>
                  </a:lnTo>
                  <a:lnTo>
                    <a:pt x="1392" y="67727"/>
                  </a:lnTo>
                  <a:lnTo>
                    <a:pt x="352" y="44639"/>
                  </a:lnTo>
                  <a:lnTo>
                    <a:pt x="0" y="18716"/>
                  </a:lnTo>
                  <a:lnTo>
                    <a:pt x="3715" y="10214"/>
                  </a:lnTo>
                  <a:lnTo>
                    <a:pt x="6681" y="5972"/>
                  </a:lnTo>
                  <a:lnTo>
                    <a:pt x="10776" y="3143"/>
                  </a:lnTo>
                  <a:lnTo>
                    <a:pt x="20969" y="0"/>
                  </a:lnTo>
                  <a:lnTo>
                    <a:pt x="30674" y="485"/>
                  </a:lnTo>
                  <a:lnTo>
                    <a:pt x="56359" y="8464"/>
                  </a:lnTo>
                  <a:lnTo>
                    <a:pt x="85877" y="27935"/>
                  </a:lnTo>
                  <a:lnTo>
                    <a:pt x="91742" y="33597"/>
                  </a:lnTo>
                  <a:lnTo>
                    <a:pt x="96700" y="40817"/>
                  </a:lnTo>
                  <a:lnTo>
                    <a:pt x="96894" y="44718"/>
                  </a:lnTo>
                  <a:lnTo>
                    <a:pt x="93346" y="52815"/>
                  </a:lnTo>
                  <a:lnTo>
                    <a:pt x="83415" y="65307"/>
                  </a:lnTo>
                  <a:lnTo>
                    <a:pt x="64793" y="77945"/>
                  </a:lnTo>
                  <a:lnTo>
                    <a:pt x="41402" y="83885"/>
                  </a:lnTo>
                  <a:lnTo>
                    <a:pt x="6264" y="863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84"/>
            <p:cNvSpPr/>
            <p:nvPr>
              <p:custDataLst>
                <p:tags r:id="rId223"/>
              </p:custDataLst>
            </p:nvPr>
          </p:nvSpPr>
          <p:spPr>
            <a:xfrm>
              <a:off x="3765666" y="2305050"/>
              <a:ext cx="12585" cy="95251"/>
            </a:xfrm>
            <a:custGeom>
              <a:avLst/>
              <a:gdLst/>
              <a:ahLst/>
              <a:cxnLst/>
              <a:rect l="0" t="0" r="0" b="0"/>
              <a:pathLst>
                <a:path w="12585" h="95251">
                  <a:moveTo>
                    <a:pt x="6234" y="0"/>
                  </a:moveTo>
                  <a:lnTo>
                    <a:pt x="6234" y="0"/>
                  </a:lnTo>
                  <a:lnTo>
                    <a:pt x="2863" y="3371"/>
                  </a:lnTo>
                  <a:lnTo>
                    <a:pt x="767" y="15580"/>
                  </a:lnTo>
                  <a:lnTo>
                    <a:pt x="0" y="41685"/>
                  </a:lnTo>
                  <a:lnTo>
                    <a:pt x="1800" y="62681"/>
                  </a:lnTo>
                  <a:lnTo>
                    <a:pt x="12584" y="95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85"/>
            <p:cNvSpPr/>
            <p:nvPr>
              <p:custDataLst>
                <p:tags r:id="rId224"/>
              </p:custDataLst>
            </p:nvPr>
          </p:nvSpPr>
          <p:spPr>
            <a:xfrm>
              <a:off x="3771900" y="2216150"/>
              <a:ext cx="1" cy="25401"/>
            </a:xfrm>
            <a:custGeom>
              <a:avLst/>
              <a:gdLst/>
              <a:ahLst/>
              <a:cxnLst/>
              <a:rect l="0" t="0" r="0" b="0"/>
              <a:pathLst>
                <a:path w="1" h="25401">
                  <a:moveTo>
                    <a:pt x="0" y="0"/>
                  </a:moveTo>
                  <a:lnTo>
                    <a:pt x="0" y="0"/>
                  </a:lnTo>
                  <a:lnTo>
                    <a:pt x="0" y="25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86"/>
            <p:cNvSpPr/>
            <p:nvPr>
              <p:custDataLst>
                <p:tags r:id="rId225"/>
              </p:custDataLst>
            </p:nvPr>
          </p:nvSpPr>
          <p:spPr>
            <a:xfrm>
              <a:off x="3905250" y="2270867"/>
              <a:ext cx="120651" cy="82504"/>
            </a:xfrm>
            <a:custGeom>
              <a:avLst/>
              <a:gdLst/>
              <a:ahLst/>
              <a:cxnLst/>
              <a:rect l="0" t="0" r="0" b="0"/>
              <a:pathLst>
                <a:path w="120651" h="82504">
                  <a:moveTo>
                    <a:pt x="0" y="59583"/>
                  </a:moveTo>
                  <a:lnTo>
                    <a:pt x="0" y="59583"/>
                  </a:lnTo>
                  <a:lnTo>
                    <a:pt x="6742" y="62954"/>
                  </a:lnTo>
                  <a:lnTo>
                    <a:pt x="37417" y="65671"/>
                  </a:lnTo>
                  <a:lnTo>
                    <a:pt x="62633" y="55742"/>
                  </a:lnTo>
                  <a:lnTo>
                    <a:pt x="80177" y="44961"/>
                  </a:lnTo>
                  <a:lnTo>
                    <a:pt x="85023" y="39444"/>
                  </a:lnTo>
                  <a:lnTo>
                    <a:pt x="91122" y="29000"/>
                  </a:lnTo>
                  <a:lnTo>
                    <a:pt x="91793" y="25083"/>
                  </a:lnTo>
                  <a:lnTo>
                    <a:pt x="90656" y="16968"/>
                  </a:lnTo>
                  <a:lnTo>
                    <a:pt x="86049" y="7837"/>
                  </a:lnTo>
                  <a:lnTo>
                    <a:pt x="76845" y="663"/>
                  </a:lnTo>
                  <a:lnTo>
                    <a:pt x="67314" y="0"/>
                  </a:lnTo>
                  <a:lnTo>
                    <a:pt x="57434" y="2057"/>
                  </a:lnTo>
                  <a:lnTo>
                    <a:pt x="50691" y="5324"/>
                  </a:lnTo>
                  <a:lnTo>
                    <a:pt x="36187" y="17871"/>
                  </a:lnTo>
                  <a:lnTo>
                    <a:pt x="18803" y="44027"/>
                  </a:lnTo>
                  <a:lnTo>
                    <a:pt x="14508" y="56071"/>
                  </a:lnTo>
                  <a:lnTo>
                    <a:pt x="13503" y="64137"/>
                  </a:lnTo>
                  <a:lnTo>
                    <a:pt x="16058" y="68263"/>
                  </a:lnTo>
                  <a:lnTo>
                    <a:pt x="26422" y="76611"/>
                  </a:lnTo>
                  <a:lnTo>
                    <a:pt x="36673" y="81262"/>
                  </a:lnTo>
                  <a:lnTo>
                    <a:pt x="41382" y="82503"/>
                  </a:lnTo>
                  <a:lnTo>
                    <a:pt x="71606" y="80877"/>
                  </a:lnTo>
                  <a:lnTo>
                    <a:pt x="101728" y="75927"/>
                  </a:lnTo>
                  <a:lnTo>
                    <a:pt x="120650" y="722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87"/>
            <p:cNvSpPr/>
            <p:nvPr>
              <p:custDataLst>
                <p:tags r:id="rId226"/>
              </p:custDataLst>
            </p:nvPr>
          </p:nvSpPr>
          <p:spPr>
            <a:xfrm>
              <a:off x="4137865" y="2279650"/>
              <a:ext cx="110286" cy="91136"/>
            </a:xfrm>
            <a:custGeom>
              <a:avLst/>
              <a:gdLst/>
              <a:ahLst/>
              <a:cxnLst/>
              <a:rect l="0" t="0" r="0" b="0"/>
              <a:pathLst>
                <a:path w="110286" h="91136">
                  <a:moveTo>
                    <a:pt x="40435" y="0"/>
                  </a:moveTo>
                  <a:lnTo>
                    <a:pt x="40435" y="0"/>
                  </a:lnTo>
                  <a:lnTo>
                    <a:pt x="29590" y="6481"/>
                  </a:lnTo>
                  <a:lnTo>
                    <a:pt x="11560" y="24798"/>
                  </a:lnTo>
                  <a:lnTo>
                    <a:pt x="5729" y="35010"/>
                  </a:lnTo>
                  <a:lnTo>
                    <a:pt x="786" y="48957"/>
                  </a:lnTo>
                  <a:lnTo>
                    <a:pt x="0" y="62681"/>
                  </a:lnTo>
                  <a:lnTo>
                    <a:pt x="779" y="69304"/>
                  </a:lnTo>
                  <a:lnTo>
                    <a:pt x="4120" y="74425"/>
                  </a:lnTo>
                  <a:lnTo>
                    <a:pt x="30810" y="90226"/>
                  </a:lnTo>
                  <a:lnTo>
                    <a:pt x="45565" y="91135"/>
                  </a:lnTo>
                  <a:lnTo>
                    <a:pt x="110285" y="69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88"/>
            <p:cNvSpPr/>
            <p:nvPr>
              <p:custDataLst>
                <p:tags r:id="rId227"/>
              </p:custDataLst>
            </p:nvPr>
          </p:nvSpPr>
          <p:spPr>
            <a:xfrm>
              <a:off x="4343400" y="2236748"/>
              <a:ext cx="107951" cy="119103"/>
            </a:xfrm>
            <a:custGeom>
              <a:avLst/>
              <a:gdLst/>
              <a:ahLst/>
              <a:cxnLst/>
              <a:rect l="0" t="0" r="0" b="0"/>
              <a:pathLst>
                <a:path w="107951" h="119103">
                  <a:moveTo>
                    <a:pt x="0" y="74652"/>
                  </a:moveTo>
                  <a:lnTo>
                    <a:pt x="0" y="74652"/>
                  </a:lnTo>
                  <a:lnTo>
                    <a:pt x="18298" y="74652"/>
                  </a:lnTo>
                  <a:lnTo>
                    <a:pt x="33409" y="67910"/>
                  </a:lnTo>
                  <a:lnTo>
                    <a:pt x="63719" y="48922"/>
                  </a:lnTo>
                  <a:lnTo>
                    <a:pt x="93868" y="28747"/>
                  </a:lnTo>
                  <a:lnTo>
                    <a:pt x="101221" y="22970"/>
                  </a:lnTo>
                  <a:lnTo>
                    <a:pt x="104959" y="16170"/>
                  </a:lnTo>
                  <a:lnTo>
                    <a:pt x="105956" y="12380"/>
                  </a:lnTo>
                  <a:lnTo>
                    <a:pt x="105209" y="9149"/>
                  </a:lnTo>
                  <a:lnTo>
                    <a:pt x="100617" y="3676"/>
                  </a:lnTo>
                  <a:lnTo>
                    <a:pt x="93872" y="774"/>
                  </a:lnTo>
                  <a:lnTo>
                    <a:pt x="90098" y="0"/>
                  </a:lnTo>
                  <a:lnTo>
                    <a:pt x="74674" y="2282"/>
                  </a:lnTo>
                  <a:lnTo>
                    <a:pt x="53327" y="14168"/>
                  </a:lnTo>
                  <a:lnTo>
                    <a:pt x="35870" y="34467"/>
                  </a:lnTo>
                  <a:lnTo>
                    <a:pt x="25131" y="51613"/>
                  </a:lnTo>
                  <a:lnTo>
                    <a:pt x="23634" y="64883"/>
                  </a:lnTo>
                  <a:lnTo>
                    <a:pt x="26026" y="79482"/>
                  </a:lnTo>
                  <a:lnTo>
                    <a:pt x="37178" y="102339"/>
                  </a:lnTo>
                  <a:lnTo>
                    <a:pt x="39602" y="105810"/>
                  </a:lnTo>
                  <a:lnTo>
                    <a:pt x="56497" y="117437"/>
                  </a:lnTo>
                  <a:lnTo>
                    <a:pt x="107950" y="11910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89"/>
            <p:cNvSpPr/>
            <p:nvPr>
              <p:custDataLst>
                <p:tags r:id="rId228"/>
              </p:custDataLst>
            </p:nvPr>
          </p:nvSpPr>
          <p:spPr>
            <a:xfrm>
              <a:off x="4521861" y="2254250"/>
              <a:ext cx="116623" cy="142346"/>
            </a:xfrm>
            <a:custGeom>
              <a:avLst/>
              <a:gdLst/>
              <a:ahLst/>
              <a:cxnLst/>
              <a:rect l="0" t="0" r="0" b="0"/>
              <a:pathLst>
                <a:path w="116623" h="142346">
                  <a:moveTo>
                    <a:pt x="69189" y="0"/>
                  </a:moveTo>
                  <a:lnTo>
                    <a:pt x="69189" y="0"/>
                  </a:lnTo>
                  <a:lnTo>
                    <a:pt x="48466" y="1881"/>
                  </a:lnTo>
                  <a:lnTo>
                    <a:pt x="21038" y="12209"/>
                  </a:lnTo>
                  <a:lnTo>
                    <a:pt x="6866" y="20394"/>
                  </a:lnTo>
                  <a:lnTo>
                    <a:pt x="4357" y="24179"/>
                  </a:lnTo>
                  <a:lnTo>
                    <a:pt x="330" y="41700"/>
                  </a:lnTo>
                  <a:lnTo>
                    <a:pt x="0" y="44734"/>
                  </a:lnTo>
                  <a:lnTo>
                    <a:pt x="1514" y="49985"/>
                  </a:lnTo>
                  <a:lnTo>
                    <a:pt x="2906" y="52374"/>
                  </a:lnTo>
                  <a:lnTo>
                    <a:pt x="26123" y="61981"/>
                  </a:lnTo>
                  <a:lnTo>
                    <a:pt x="51803" y="71360"/>
                  </a:lnTo>
                  <a:lnTo>
                    <a:pt x="77959" y="79007"/>
                  </a:lnTo>
                  <a:lnTo>
                    <a:pt x="99775" y="91613"/>
                  </a:lnTo>
                  <a:lnTo>
                    <a:pt x="113999" y="104991"/>
                  </a:lnTo>
                  <a:lnTo>
                    <a:pt x="115996" y="108094"/>
                  </a:lnTo>
                  <a:lnTo>
                    <a:pt x="116622" y="111574"/>
                  </a:lnTo>
                  <a:lnTo>
                    <a:pt x="115435" y="119203"/>
                  </a:lnTo>
                  <a:lnTo>
                    <a:pt x="106912" y="127298"/>
                  </a:lnTo>
                  <a:lnTo>
                    <a:pt x="95127" y="134188"/>
                  </a:lnTo>
                  <a:lnTo>
                    <a:pt x="64913" y="142345"/>
                  </a:lnTo>
                  <a:lnTo>
                    <a:pt x="18389" y="139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" name="SMARTInkShape-Group19"/>
          <p:cNvGrpSpPr/>
          <p:nvPr/>
        </p:nvGrpSpPr>
        <p:grpSpPr>
          <a:xfrm>
            <a:off x="5011321" y="2162149"/>
            <a:ext cx="1497430" cy="300200"/>
            <a:chOff x="5011321" y="2162149"/>
            <a:chExt cx="1497430" cy="300200"/>
          </a:xfrm>
        </p:grpSpPr>
        <p:sp>
          <p:nvSpPr>
            <p:cNvPr id="65" name="SMARTInkShape-90"/>
            <p:cNvSpPr/>
            <p:nvPr>
              <p:custDataLst>
                <p:tags r:id="rId214"/>
              </p:custDataLst>
            </p:nvPr>
          </p:nvSpPr>
          <p:spPr>
            <a:xfrm>
              <a:off x="5011321" y="2286000"/>
              <a:ext cx="182980" cy="95251"/>
            </a:xfrm>
            <a:custGeom>
              <a:avLst/>
              <a:gdLst/>
              <a:ahLst/>
              <a:cxnLst/>
              <a:rect l="0" t="0" r="0" b="0"/>
              <a:pathLst>
                <a:path w="182980" h="95251">
                  <a:moveTo>
                    <a:pt x="68679" y="0"/>
                  </a:moveTo>
                  <a:lnTo>
                    <a:pt x="68679" y="0"/>
                  </a:lnTo>
                  <a:lnTo>
                    <a:pt x="54373" y="0"/>
                  </a:lnTo>
                  <a:lnTo>
                    <a:pt x="31699" y="10139"/>
                  </a:lnTo>
                  <a:lnTo>
                    <a:pt x="7722" y="29854"/>
                  </a:lnTo>
                  <a:lnTo>
                    <a:pt x="2781" y="38198"/>
                  </a:lnTo>
                  <a:lnTo>
                    <a:pt x="0" y="54592"/>
                  </a:lnTo>
                  <a:lnTo>
                    <a:pt x="55" y="67302"/>
                  </a:lnTo>
                  <a:lnTo>
                    <a:pt x="2431" y="75303"/>
                  </a:lnTo>
                  <a:lnTo>
                    <a:pt x="14478" y="87144"/>
                  </a:lnTo>
                  <a:lnTo>
                    <a:pt x="20550" y="88435"/>
                  </a:lnTo>
                  <a:lnTo>
                    <a:pt x="34823" y="86106"/>
                  </a:lnTo>
                  <a:lnTo>
                    <a:pt x="61208" y="73113"/>
                  </a:lnTo>
                  <a:lnTo>
                    <a:pt x="75481" y="61096"/>
                  </a:lnTo>
                  <a:lnTo>
                    <a:pt x="101064" y="31594"/>
                  </a:lnTo>
                  <a:lnTo>
                    <a:pt x="115423" y="14969"/>
                  </a:lnTo>
                  <a:lnTo>
                    <a:pt x="118678" y="8052"/>
                  </a:lnTo>
                  <a:lnTo>
                    <a:pt x="119123" y="10869"/>
                  </a:lnTo>
                  <a:lnTo>
                    <a:pt x="120026" y="16825"/>
                  </a:lnTo>
                  <a:lnTo>
                    <a:pt x="131667" y="42990"/>
                  </a:lnTo>
                  <a:lnTo>
                    <a:pt x="147313" y="68150"/>
                  </a:lnTo>
                  <a:lnTo>
                    <a:pt x="182979" y="95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91"/>
            <p:cNvSpPr/>
            <p:nvPr>
              <p:custDataLst>
                <p:tags r:id="rId215"/>
              </p:custDataLst>
            </p:nvPr>
          </p:nvSpPr>
          <p:spPr>
            <a:xfrm>
              <a:off x="5258747" y="2260600"/>
              <a:ext cx="68904" cy="120651"/>
            </a:xfrm>
            <a:custGeom>
              <a:avLst/>
              <a:gdLst/>
              <a:ahLst/>
              <a:cxnLst/>
              <a:rect l="0" t="0" r="0" b="0"/>
              <a:pathLst>
                <a:path w="68904" h="120651">
                  <a:moveTo>
                    <a:pt x="18103" y="120650"/>
                  </a:moveTo>
                  <a:lnTo>
                    <a:pt x="18103" y="120650"/>
                  </a:lnTo>
                  <a:lnTo>
                    <a:pt x="9265" y="120650"/>
                  </a:lnTo>
                  <a:lnTo>
                    <a:pt x="7272" y="119239"/>
                  </a:lnTo>
                  <a:lnTo>
                    <a:pt x="3177" y="113908"/>
                  </a:lnTo>
                  <a:lnTo>
                    <a:pt x="275" y="106344"/>
                  </a:lnTo>
                  <a:lnTo>
                    <a:pt x="0" y="85917"/>
                  </a:lnTo>
                  <a:lnTo>
                    <a:pt x="6008" y="55019"/>
                  </a:lnTo>
                  <a:lnTo>
                    <a:pt x="10611" y="44209"/>
                  </a:lnTo>
                  <a:lnTo>
                    <a:pt x="29094" y="21414"/>
                  </a:lnTo>
                  <a:lnTo>
                    <a:pt x="6890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92"/>
            <p:cNvSpPr/>
            <p:nvPr>
              <p:custDataLst>
                <p:tags r:id="rId216"/>
              </p:custDataLst>
            </p:nvPr>
          </p:nvSpPr>
          <p:spPr>
            <a:xfrm>
              <a:off x="5418315" y="2279650"/>
              <a:ext cx="125236" cy="88901"/>
            </a:xfrm>
            <a:custGeom>
              <a:avLst/>
              <a:gdLst/>
              <a:ahLst/>
              <a:cxnLst/>
              <a:rect l="0" t="0" r="0" b="0"/>
              <a:pathLst>
                <a:path w="125236" h="88901">
                  <a:moveTo>
                    <a:pt x="10935" y="88900"/>
                  </a:moveTo>
                  <a:lnTo>
                    <a:pt x="10935" y="88900"/>
                  </a:lnTo>
                  <a:lnTo>
                    <a:pt x="4193" y="82158"/>
                  </a:lnTo>
                  <a:lnTo>
                    <a:pt x="883" y="75085"/>
                  </a:lnTo>
                  <a:lnTo>
                    <a:pt x="0" y="71223"/>
                  </a:lnTo>
                  <a:lnTo>
                    <a:pt x="2129" y="52305"/>
                  </a:lnTo>
                  <a:lnTo>
                    <a:pt x="9138" y="38769"/>
                  </a:lnTo>
                  <a:lnTo>
                    <a:pt x="19308" y="27108"/>
                  </a:lnTo>
                  <a:lnTo>
                    <a:pt x="44966" y="11992"/>
                  </a:lnTo>
                  <a:lnTo>
                    <a:pt x="61338" y="5330"/>
                  </a:lnTo>
                  <a:lnTo>
                    <a:pt x="89683" y="1579"/>
                  </a:lnTo>
                  <a:lnTo>
                    <a:pt x="12523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93"/>
            <p:cNvSpPr/>
            <p:nvPr>
              <p:custDataLst>
                <p:tags r:id="rId217"/>
              </p:custDataLst>
            </p:nvPr>
          </p:nvSpPr>
          <p:spPr>
            <a:xfrm>
              <a:off x="5570002" y="2279650"/>
              <a:ext cx="144999" cy="86462"/>
            </a:xfrm>
            <a:custGeom>
              <a:avLst/>
              <a:gdLst/>
              <a:ahLst/>
              <a:cxnLst/>
              <a:rect l="0" t="0" r="0" b="0"/>
              <a:pathLst>
                <a:path w="144999" h="86462">
                  <a:moveTo>
                    <a:pt x="75148" y="0"/>
                  </a:moveTo>
                  <a:lnTo>
                    <a:pt x="75148" y="0"/>
                  </a:lnTo>
                  <a:lnTo>
                    <a:pt x="65035" y="0"/>
                  </a:lnTo>
                  <a:lnTo>
                    <a:pt x="33408" y="11933"/>
                  </a:lnTo>
                  <a:lnTo>
                    <a:pt x="28271" y="14306"/>
                  </a:lnTo>
                  <a:lnTo>
                    <a:pt x="10929" y="31128"/>
                  </a:lnTo>
                  <a:lnTo>
                    <a:pt x="4273" y="46055"/>
                  </a:lnTo>
                  <a:lnTo>
                    <a:pt x="0" y="68521"/>
                  </a:lnTo>
                  <a:lnTo>
                    <a:pt x="1297" y="76550"/>
                  </a:lnTo>
                  <a:lnTo>
                    <a:pt x="2631" y="80667"/>
                  </a:lnTo>
                  <a:lnTo>
                    <a:pt x="4931" y="83411"/>
                  </a:lnTo>
                  <a:lnTo>
                    <a:pt x="11250" y="86461"/>
                  </a:lnTo>
                  <a:lnTo>
                    <a:pt x="18762" y="85934"/>
                  </a:lnTo>
                  <a:lnTo>
                    <a:pt x="26804" y="82643"/>
                  </a:lnTo>
                  <a:lnTo>
                    <a:pt x="56118" y="61934"/>
                  </a:lnTo>
                  <a:lnTo>
                    <a:pt x="85602" y="33936"/>
                  </a:lnTo>
                  <a:lnTo>
                    <a:pt x="95492" y="23382"/>
                  </a:lnTo>
                  <a:lnTo>
                    <a:pt x="99050" y="16884"/>
                  </a:lnTo>
                  <a:lnTo>
                    <a:pt x="99549" y="16901"/>
                  </a:lnTo>
                  <a:lnTo>
                    <a:pt x="109328" y="43343"/>
                  </a:lnTo>
                  <a:lnTo>
                    <a:pt x="115268" y="52895"/>
                  </a:lnTo>
                  <a:lnTo>
                    <a:pt x="144998" y="82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94"/>
            <p:cNvSpPr/>
            <p:nvPr>
              <p:custDataLst>
                <p:tags r:id="rId218"/>
              </p:custDataLst>
            </p:nvPr>
          </p:nvSpPr>
          <p:spPr>
            <a:xfrm>
              <a:off x="5797550" y="2283474"/>
              <a:ext cx="152401" cy="80304"/>
            </a:xfrm>
            <a:custGeom>
              <a:avLst/>
              <a:gdLst/>
              <a:ahLst/>
              <a:cxnLst/>
              <a:rect l="0" t="0" r="0" b="0"/>
              <a:pathLst>
                <a:path w="152401" h="80304">
                  <a:moveTo>
                    <a:pt x="0" y="8876"/>
                  </a:moveTo>
                  <a:lnTo>
                    <a:pt x="0" y="8876"/>
                  </a:lnTo>
                  <a:lnTo>
                    <a:pt x="0" y="39266"/>
                  </a:lnTo>
                  <a:lnTo>
                    <a:pt x="0" y="66822"/>
                  </a:lnTo>
                  <a:lnTo>
                    <a:pt x="0" y="80303"/>
                  </a:lnTo>
                  <a:lnTo>
                    <a:pt x="0" y="79777"/>
                  </a:lnTo>
                  <a:lnTo>
                    <a:pt x="15195" y="52056"/>
                  </a:lnTo>
                  <a:lnTo>
                    <a:pt x="26938" y="29557"/>
                  </a:lnTo>
                  <a:lnTo>
                    <a:pt x="38555" y="17591"/>
                  </a:lnTo>
                  <a:lnTo>
                    <a:pt x="48180" y="12044"/>
                  </a:lnTo>
                  <a:lnTo>
                    <a:pt x="78695" y="548"/>
                  </a:lnTo>
                  <a:lnTo>
                    <a:pt x="90008" y="0"/>
                  </a:lnTo>
                  <a:lnTo>
                    <a:pt x="100682" y="2109"/>
                  </a:lnTo>
                  <a:lnTo>
                    <a:pt x="107777" y="5398"/>
                  </a:lnTo>
                  <a:lnTo>
                    <a:pt x="128033" y="22876"/>
                  </a:lnTo>
                  <a:lnTo>
                    <a:pt x="141733" y="42137"/>
                  </a:lnTo>
                  <a:lnTo>
                    <a:pt x="152400" y="723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95"/>
            <p:cNvSpPr/>
            <p:nvPr>
              <p:custDataLst>
                <p:tags r:id="rId219"/>
              </p:custDataLst>
            </p:nvPr>
          </p:nvSpPr>
          <p:spPr>
            <a:xfrm>
              <a:off x="5988050" y="2260600"/>
              <a:ext cx="132289" cy="201749"/>
            </a:xfrm>
            <a:custGeom>
              <a:avLst/>
              <a:gdLst/>
              <a:ahLst/>
              <a:cxnLst/>
              <a:rect l="0" t="0" r="0" b="0"/>
              <a:pathLst>
                <a:path w="132289" h="201749">
                  <a:moveTo>
                    <a:pt x="57150" y="0"/>
                  </a:moveTo>
                  <a:lnTo>
                    <a:pt x="57150" y="0"/>
                  </a:lnTo>
                  <a:lnTo>
                    <a:pt x="47037" y="0"/>
                  </a:lnTo>
                  <a:lnTo>
                    <a:pt x="27264" y="6742"/>
                  </a:lnTo>
                  <a:lnTo>
                    <a:pt x="17292" y="13815"/>
                  </a:lnTo>
                  <a:lnTo>
                    <a:pt x="10507" y="22368"/>
                  </a:lnTo>
                  <a:lnTo>
                    <a:pt x="3427" y="38378"/>
                  </a:lnTo>
                  <a:lnTo>
                    <a:pt x="451" y="64512"/>
                  </a:lnTo>
                  <a:lnTo>
                    <a:pt x="2082" y="72887"/>
                  </a:lnTo>
                  <a:lnTo>
                    <a:pt x="3504" y="76108"/>
                  </a:lnTo>
                  <a:lnTo>
                    <a:pt x="8848" y="81568"/>
                  </a:lnTo>
                  <a:lnTo>
                    <a:pt x="12249" y="84012"/>
                  </a:lnTo>
                  <a:lnTo>
                    <a:pt x="16633" y="84230"/>
                  </a:lnTo>
                  <a:lnTo>
                    <a:pt x="41597" y="74165"/>
                  </a:lnTo>
                  <a:lnTo>
                    <a:pt x="67669" y="55923"/>
                  </a:lnTo>
                  <a:lnTo>
                    <a:pt x="89757" y="26009"/>
                  </a:lnTo>
                  <a:lnTo>
                    <a:pt x="105702" y="14194"/>
                  </a:lnTo>
                  <a:lnTo>
                    <a:pt x="106452" y="14401"/>
                  </a:lnTo>
                  <a:lnTo>
                    <a:pt x="106951" y="15245"/>
                  </a:lnTo>
                  <a:lnTo>
                    <a:pt x="113593" y="43897"/>
                  </a:lnTo>
                  <a:lnTo>
                    <a:pt x="122400" y="71646"/>
                  </a:lnTo>
                  <a:lnTo>
                    <a:pt x="127973" y="100700"/>
                  </a:lnTo>
                  <a:lnTo>
                    <a:pt x="132288" y="126822"/>
                  </a:lnTo>
                  <a:lnTo>
                    <a:pt x="128071" y="151659"/>
                  </a:lnTo>
                  <a:lnTo>
                    <a:pt x="115025" y="178678"/>
                  </a:lnTo>
                  <a:lnTo>
                    <a:pt x="103305" y="190368"/>
                  </a:lnTo>
                  <a:lnTo>
                    <a:pt x="87523" y="198300"/>
                  </a:lnTo>
                  <a:lnTo>
                    <a:pt x="69442" y="201748"/>
                  </a:lnTo>
                  <a:lnTo>
                    <a:pt x="54050" y="199399"/>
                  </a:lnTo>
                  <a:lnTo>
                    <a:pt x="23115" y="187214"/>
                  </a:lnTo>
                  <a:lnTo>
                    <a:pt x="0" y="171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96"/>
            <p:cNvSpPr/>
            <p:nvPr>
              <p:custDataLst>
                <p:tags r:id="rId220"/>
              </p:custDataLst>
            </p:nvPr>
          </p:nvSpPr>
          <p:spPr>
            <a:xfrm>
              <a:off x="6172200" y="2273750"/>
              <a:ext cx="68298" cy="94801"/>
            </a:xfrm>
            <a:custGeom>
              <a:avLst/>
              <a:gdLst/>
              <a:ahLst/>
              <a:cxnLst/>
              <a:rect l="0" t="0" r="0" b="0"/>
              <a:pathLst>
                <a:path w="68298" h="94801">
                  <a:moveTo>
                    <a:pt x="0" y="44000"/>
                  </a:moveTo>
                  <a:lnTo>
                    <a:pt x="0" y="44000"/>
                  </a:lnTo>
                  <a:lnTo>
                    <a:pt x="3371" y="44000"/>
                  </a:lnTo>
                  <a:lnTo>
                    <a:pt x="33587" y="32067"/>
                  </a:lnTo>
                  <a:lnTo>
                    <a:pt x="52050" y="25177"/>
                  </a:lnTo>
                  <a:lnTo>
                    <a:pt x="59117" y="20112"/>
                  </a:lnTo>
                  <a:lnTo>
                    <a:pt x="66356" y="10032"/>
                  </a:lnTo>
                  <a:lnTo>
                    <a:pt x="68297" y="4679"/>
                  </a:lnTo>
                  <a:lnTo>
                    <a:pt x="68109" y="2970"/>
                  </a:lnTo>
                  <a:lnTo>
                    <a:pt x="67278" y="1830"/>
                  </a:lnTo>
                  <a:lnTo>
                    <a:pt x="66019" y="1070"/>
                  </a:lnTo>
                  <a:lnTo>
                    <a:pt x="57505" y="0"/>
                  </a:lnTo>
                  <a:lnTo>
                    <a:pt x="33963" y="9072"/>
                  </a:lnTo>
                  <a:lnTo>
                    <a:pt x="26148" y="13895"/>
                  </a:lnTo>
                  <a:lnTo>
                    <a:pt x="14412" y="30690"/>
                  </a:lnTo>
                  <a:lnTo>
                    <a:pt x="5368" y="53540"/>
                  </a:lnTo>
                  <a:lnTo>
                    <a:pt x="4267" y="64233"/>
                  </a:lnTo>
                  <a:lnTo>
                    <a:pt x="4961" y="68072"/>
                  </a:lnTo>
                  <a:lnTo>
                    <a:pt x="11377" y="76100"/>
                  </a:lnTo>
                  <a:lnTo>
                    <a:pt x="21284" y="83667"/>
                  </a:lnTo>
                  <a:lnTo>
                    <a:pt x="44450" y="94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97"/>
            <p:cNvSpPr/>
            <p:nvPr>
              <p:custDataLst>
                <p:tags r:id="rId221"/>
              </p:custDataLst>
            </p:nvPr>
          </p:nvSpPr>
          <p:spPr>
            <a:xfrm>
              <a:off x="6339743" y="2162149"/>
              <a:ext cx="169008" cy="225452"/>
            </a:xfrm>
            <a:custGeom>
              <a:avLst/>
              <a:gdLst/>
              <a:ahLst/>
              <a:cxnLst/>
              <a:rect l="0" t="0" r="0" b="0"/>
              <a:pathLst>
                <a:path w="169008" h="225452">
                  <a:moveTo>
                    <a:pt x="35657" y="123851"/>
                  </a:moveTo>
                  <a:lnTo>
                    <a:pt x="35657" y="123851"/>
                  </a:lnTo>
                  <a:lnTo>
                    <a:pt x="28916" y="127222"/>
                  </a:lnTo>
                  <a:lnTo>
                    <a:pt x="5803" y="149712"/>
                  </a:lnTo>
                  <a:lnTo>
                    <a:pt x="3055" y="154498"/>
                  </a:lnTo>
                  <a:lnTo>
                    <a:pt x="0" y="167340"/>
                  </a:lnTo>
                  <a:lnTo>
                    <a:pt x="1652" y="190437"/>
                  </a:lnTo>
                  <a:lnTo>
                    <a:pt x="6610" y="205042"/>
                  </a:lnTo>
                  <a:lnTo>
                    <a:pt x="12399" y="211206"/>
                  </a:lnTo>
                  <a:lnTo>
                    <a:pt x="15919" y="213838"/>
                  </a:lnTo>
                  <a:lnTo>
                    <a:pt x="20382" y="214887"/>
                  </a:lnTo>
                  <a:lnTo>
                    <a:pt x="30984" y="214170"/>
                  </a:lnTo>
                  <a:lnTo>
                    <a:pt x="40871" y="207737"/>
                  </a:lnTo>
                  <a:lnTo>
                    <a:pt x="62319" y="184705"/>
                  </a:lnTo>
                  <a:lnTo>
                    <a:pt x="78854" y="155253"/>
                  </a:lnTo>
                  <a:lnTo>
                    <a:pt x="90730" y="125768"/>
                  </a:lnTo>
                  <a:lnTo>
                    <a:pt x="104052" y="96948"/>
                  </a:lnTo>
                  <a:lnTo>
                    <a:pt x="113686" y="67658"/>
                  </a:lnTo>
                  <a:lnTo>
                    <a:pt x="122383" y="40785"/>
                  </a:lnTo>
                  <a:lnTo>
                    <a:pt x="127362" y="18649"/>
                  </a:lnTo>
                  <a:lnTo>
                    <a:pt x="126274" y="7480"/>
                  </a:lnTo>
                  <a:lnTo>
                    <a:pt x="124996" y="3937"/>
                  </a:lnTo>
                  <a:lnTo>
                    <a:pt x="123438" y="1575"/>
                  </a:lnTo>
                  <a:lnTo>
                    <a:pt x="121694" y="0"/>
                  </a:lnTo>
                  <a:lnTo>
                    <a:pt x="119827" y="362"/>
                  </a:lnTo>
                  <a:lnTo>
                    <a:pt x="115869" y="4526"/>
                  </a:lnTo>
                  <a:lnTo>
                    <a:pt x="103371" y="30157"/>
                  </a:lnTo>
                  <a:lnTo>
                    <a:pt x="95626" y="55014"/>
                  </a:lnTo>
                  <a:lnTo>
                    <a:pt x="93642" y="80328"/>
                  </a:lnTo>
                  <a:lnTo>
                    <a:pt x="93178" y="104743"/>
                  </a:lnTo>
                  <a:lnTo>
                    <a:pt x="96288" y="132771"/>
                  </a:lnTo>
                  <a:lnTo>
                    <a:pt x="103660" y="161204"/>
                  </a:lnTo>
                  <a:lnTo>
                    <a:pt x="107744" y="174319"/>
                  </a:lnTo>
                  <a:lnTo>
                    <a:pt x="115673" y="185322"/>
                  </a:lnTo>
                  <a:lnTo>
                    <a:pt x="169007" y="2254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" name="SMARTInkShape-Group20"/>
          <p:cNvGrpSpPr/>
          <p:nvPr/>
        </p:nvGrpSpPr>
        <p:grpSpPr>
          <a:xfrm>
            <a:off x="6967234" y="2266950"/>
            <a:ext cx="286717" cy="133351"/>
            <a:chOff x="6967234" y="2266950"/>
            <a:chExt cx="286717" cy="133351"/>
          </a:xfrm>
        </p:grpSpPr>
        <p:sp>
          <p:nvSpPr>
            <p:cNvPr id="74" name="SMARTInkShape-98"/>
            <p:cNvSpPr/>
            <p:nvPr>
              <p:custDataLst>
                <p:tags r:id="rId212"/>
              </p:custDataLst>
            </p:nvPr>
          </p:nvSpPr>
          <p:spPr>
            <a:xfrm>
              <a:off x="6967234" y="2266950"/>
              <a:ext cx="113017" cy="133351"/>
            </a:xfrm>
            <a:custGeom>
              <a:avLst/>
              <a:gdLst/>
              <a:ahLst/>
              <a:cxnLst/>
              <a:rect l="0" t="0" r="0" b="0"/>
              <a:pathLst>
                <a:path w="113017" h="133351">
                  <a:moveTo>
                    <a:pt x="113016" y="0"/>
                  </a:moveTo>
                  <a:lnTo>
                    <a:pt x="113016" y="0"/>
                  </a:lnTo>
                  <a:lnTo>
                    <a:pt x="84767" y="1882"/>
                  </a:lnTo>
                  <a:lnTo>
                    <a:pt x="54316" y="6907"/>
                  </a:lnTo>
                  <a:lnTo>
                    <a:pt x="38949" y="12242"/>
                  </a:lnTo>
                  <a:lnTo>
                    <a:pt x="11838" y="32914"/>
                  </a:lnTo>
                  <a:lnTo>
                    <a:pt x="5347" y="38876"/>
                  </a:lnTo>
                  <a:lnTo>
                    <a:pt x="1725" y="44262"/>
                  </a:lnTo>
                  <a:lnTo>
                    <a:pt x="17" y="49263"/>
                  </a:lnTo>
                  <a:lnTo>
                    <a:pt x="0" y="57172"/>
                  </a:lnTo>
                  <a:lnTo>
                    <a:pt x="983" y="59282"/>
                  </a:lnTo>
                  <a:lnTo>
                    <a:pt x="2344" y="60688"/>
                  </a:lnTo>
                  <a:lnTo>
                    <a:pt x="14372" y="66038"/>
                  </a:lnTo>
                  <a:lnTo>
                    <a:pt x="44309" y="72886"/>
                  </a:lnTo>
                  <a:lnTo>
                    <a:pt x="75066" y="79527"/>
                  </a:lnTo>
                  <a:lnTo>
                    <a:pt x="104569" y="92735"/>
                  </a:lnTo>
                  <a:lnTo>
                    <a:pt x="109262" y="97190"/>
                  </a:lnTo>
                  <a:lnTo>
                    <a:pt x="109808" y="99365"/>
                  </a:lnTo>
                  <a:lnTo>
                    <a:pt x="109466" y="101521"/>
                  </a:lnTo>
                  <a:lnTo>
                    <a:pt x="108533" y="103664"/>
                  </a:lnTo>
                  <a:lnTo>
                    <a:pt x="81589" y="121879"/>
                  </a:lnTo>
                  <a:lnTo>
                    <a:pt x="63410" y="128854"/>
                  </a:lnTo>
                  <a:lnTo>
                    <a:pt x="30466" y="133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99"/>
            <p:cNvSpPr/>
            <p:nvPr>
              <p:custDataLst>
                <p:tags r:id="rId213"/>
              </p:custDataLst>
            </p:nvPr>
          </p:nvSpPr>
          <p:spPr>
            <a:xfrm>
              <a:off x="7118350" y="2291082"/>
              <a:ext cx="135601" cy="85300"/>
            </a:xfrm>
            <a:custGeom>
              <a:avLst/>
              <a:gdLst/>
              <a:ahLst/>
              <a:cxnLst/>
              <a:rect l="0" t="0" r="0" b="0"/>
              <a:pathLst>
                <a:path w="135601" h="85300">
                  <a:moveTo>
                    <a:pt x="50800" y="20318"/>
                  </a:moveTo>
                  <a:lnTo>
                    <a:pt x="50800" y="20318"/>
                  </a:lnTo>
                  <a:lnTo>
                    <a:pt x="47429" y="27060"/>
                  </a:lnTo>
                  <a:lnTo>
                    <a:pt x="44712" y="57735"/>
                  </a:lnTo>
                  <a:lnTo>
                    <a:pt x="50211" y="67287"/>
                  </a:lnTo>
                  <a:lnTo>
                    <a:pt x="54641" y="72797"/>
                  </a:lnTo>
                  <a:lnTo>
                    <a:pt x="67088" y="80801"/>
                  </a:lnTo>
                  <a:lnTo>
                    <a:pt x="81323" y="85299"/>
                  </a:lnTo>
                  <a:lnTo>
                    <a:pt x="94704" y="84947"/>
                  </a:lnTo>
                  <a:lnTo>
                    <a:pt x="107707" y="78675"/>
                  </a:lnTo>
                  <a:lnTo>
                    <a:pt x="119131" y="68832"/>
                  </a:lnTo>
                  <a:lnTo>
                    <a:pt x="134709" y="42438"/>
                  </a:lnTo>
                  <a:lnTo>
                    <a:pt x="135600" y="31560"/>
                  </a:lnTo>
                  <a:lnTo>
                    <a:pt x="132939" y="20376"/>
                  </a:lnTo>
                  <a:lnTo>
                    <a:pt x="127053" y="10701"/>
                  </a:lnTo>
                  <a:lnTo>
                    <a:pt x="115970" y="3579"/>
                  </a:lnTo>
                  <a:lnTo>
                    <a:pt x="109063" y="692"/>
                  </a:lnTo>
                  <a:lnTo>
                    <a:pt x="79117" y="0"/>
                  </a:lnTo>
                  <a:lnTo>
                    <a:pt x="53546" y="4263"/>
                  </a:lnTo>
                  <a:lnTo>
                    <a:pt x="35935" y="9995"/>
                  </a:lnTo>
                  <a:lnTo>
                    <a:pt x="17342" y="23322"/>
                  </a:lnTo>
                  <a:lnTo>
                    <a:pt x="0" y="393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" name="SMARTInkShape-Group21"/>
          <p:cNvGrpSpPr/>
          <p:nvPr/>
        </p:nvGrpSpPr>
        <p:grpSpPr>
          <a:xfrm>
            <a:off x="7461250" y="2222500"/>
            <a:ext cx="857251" cy="177801"/>
            <a:chOff x="7461250" y="2222500"/>
            <a:chExt cx="857251" cy="177801"/>
          </a:xfrm>
        </p:grpSpPr>
        <p:sp>
          <p:nvSpPr>
            <p:cNvPr id="77" name="SMARTInkShape-100"/>
            <p:cNvSpPr/>
            <p:nvPr>
              <p:custDataLst>
                <p:tags r:id="rId207"/>
              </p:custDataLst>
            </p:nvPr>
          </p:nvSpPr>
          <p:spPr>
            <a:xfrm>
              <a:off x="7550150" y="2222500"/>
              <a:ext cx="9722" cy="177801"/>
            </a:xfrm>
            <a:custGeom>
              <a:avLst/>
              <a:gdLst/>
              <a:ahLst/>
              <a:cxnLst/>
              <a:rect l="0" t="0" r="0" b="0"/>
              <a:pathLst>
                <a:path w="9722" h="177801">
                  <a:moveTo>
                    <a:pt x="6350" y="0"/>
                  </a:moveTo>
                  <a:lnTo>
                    <a:pt x="6350" y="0"/>
                  </a:lnTo>
                  <a:lnTo>
                    <a:pt x="6350" y="26040"/>
                  </a:lnTo>
                  <a:lnTo>
                    <a:pt x="6350" y="55813"/>
                  </a:lnTo>
                  <a:lnTo>
                    <a:pt x="6350" y="85657"/>
                  </a:lnTo>
                  <a:lnTo>
                    <a:pt x="9721" y="110360"/>
                  </a:lnTo>
                  <a:lnTo>
                    <a:pt x="7042" y="140333"/>
                  </a:lnTo>
                  <a:lnTo>
                    <a:pt x="0" y="177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101"/>
            <p:cNvSpPr/>
            <p:nvPr>
              <p:custDataLst>
                <p:tags r:id="rId208"/>
              </p:custDataLst>
            </p:nvPr>
          </p:nvSpPr>
          <p:spPr>
            <a:xfrm>
              <a:off x="7461250" y="2231090"/>
              <a:ext cx="387351" cy="169211"/>
            </a:xfrm>
            <a:custGeom>
              <a:avLst/>
              <a:gdLst/>
              <a:ahLst/>
              <a:cxnLst/>
              <a:rect l="0" t="0" r="0" b="0"/>
              <a:pathLst>
                <a:path w="387351" h="169211">
                  <a:moveTo>
                    <a:pt x="0" y="99360"/>
                  </a:moveTo>
                  <a:lnTo>
                    <a:pt x="0" y="99360"/>
                  </a:lnTo>
                  <a:lnTo>
                    <a:pt x="22272" y="97479"/>
                  </a:lnTo>
                  <a:lnTo>
                    <a:pt x="53636" y="92453"/>
                  </a:lnTo>
                  <a:lnTo>
                    <a:pt x="84096" y="86495"/>
                  </a:lnTo>
                  <a:lnTo>
                    <a:pt x="106527" y="78379"/>
                  </a:lnTo>
                  <a:lnTo>
                    <a:pt x="136440" y="66366"/>
                  </a:lnTo>
                  <a:lnTo>
                    <a:pt x="167877" y="49999"/>
                  </a:lnTo>
                  <a:lnTo>
                    <a:pt x="187559" y="40755"/>
                  </a:lnTo>
                  <a:lnTo>
                    <a:pt x="215642" y="18564"/>
                  </a:lnTo>
                  <a:lnTo>
                    <a:pt x="242147" y="0"/>
                  </a:lnTo>
                  <a:lnTo>
                    <a:pt x="243981" y="664"/>
                  </a:lnTo>
                  <a:lnTo>
                    <a:pt x="245204" y="2518"/>
                  </a:lnTo>
                  <a:lnTo>
                    <a:pt x="251692" y="32645"/>
                  </a:lnTo>
                  <a:lnTo>
                    <a:pt x="252611" y="51919"/>
                  </a:lnTo>
                  <a:lnTo>
                    <a:pt x="249434" y="82481"/>
                  </a:lnTo>
                  <a:lnTo>
                    <a:pt x="248179" y="112076"/>
                  </a:lnTo>
                  <a:lnTo>
                    <a:pt x="247697" y="143774"/>
                  </a:lnTo>
                  <a:lnTo>
                    <a:pt x="247671" y="147322"/>
                  </a:lnTo>
                  <a:lnTo>
                    <a:pt x="248369" y="147562"/>
                  </a:lnTo>
                  <a:lnTo>
                    <a:pt x="251027" y="145948"/>
                  </a:lnTo>
                  <a:lnTo>
                    <a:pt x="252678" y="140997"/>
                  </a:lnTo>
                  <a:lnTo>
                    <a:pt x="253119" y="137701"/>
                  </a:lnTo>
                  <a:lnTo>
                    <a:pt x="269035" y="112839"/>
                  </a:lnTo>
                  <a:lnTo>
                    <a:pt x="290680" y="90577"/>
                  </a:lnTo>
                  <a:lnTo>
                    <a:pt x="300641" y="84873"/>
                  </a:lnTo>
                  <a:lnTo>
                    <a:pt x="312124" y="82338"/>
                  </a:lnTo>
                  <a:lnTo>
                    <a:pt x="326165" y="84974"/>
                  </a:lnTo>
                  <a:lnTo>
                    <a:pt x="338989" y="90850"/>
                  </a:lnTo>
                  <a:lnTo>
                    <a:pt x="342410" y="94392"/>
                  </a:lnTo>
                  <a:lnTo>
                    <a:pt x="360583" y="123557"/>
                  </a:lnTo>
                  <a:lnTo>
                    <a:pt x="387350" y="1692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102"/>
            <p:cNvSpPr/>
            <p:nvPr>
              <p:custDataLst>
                <p:tags r:id="rId209"/>
              </p:custDataLst>
            </p:nvPr>
          </p:nvSpPr>
          <p:spPr>
            <a:xfrm>
              <a:off x="7861792" y="2306344"/>
              <a:ext cx="158259" cy="88293"/>
            </a:xfrm>
            <a:custGeom>
              <a:avLst/>
              <a:gdLst/>
              <a:ahLst/>
              <a:cxnLst/>
              <a:rect l="0" t="0" r="0" b="0"/>
              <a:pathLst>
                <a:path w="158259" h="88293">
                  <a:moveTo>
                    <a:pt x="94758" y="5056"/>
                  </a:moveTo>
                  <a:lnTo>
                    <a:pt x="94758" y="5056"/>
                  </a:lnTo>
                  <a:lnTo>
                    <a:pt x="91387" y="1685"/>
                  </a:lnTo>
                  <a:lnTo>
                    <a:pt x="85969" y="30"/>
                  </a:lnTo>
                  <a:lnTo>
                    <a:pt x="77446" y="0"/>
                  </a:lnTo>
                  <a:lnTo>
                    <a:pt x="64251" y="2339"/>
                  </a:lnTo>
                  <a:lnTo>
                    <a:pt x="50861" y="11374"/>
                  </a:lnTo>
                  <a:lnTo>
                    <a:pt x="19163" y="42596"/>
                  </a:lnTo>
                  <a:lnTo>
                    <a:pt x="5115" y="59979"/>
                  </a:lnTo>
                  <a:lnTo>
                    <a:pt x="1169" y="76127"/>
                  </a:lnTo>
                  <a:lnTo>
                    <a:pt x="0" y="87576"/>
                  </a:lnTo>
                  <a:lnTo>
                    <a:pt x="2659" y="88292"/>
                  </a:lnTo>
                  <a:lnTo>
                    <a:pt x="13138" y="85324"/>
                  </a:lnTo>
                  <a:lnTo>
                    <a:pt x="42198" y="62951"/>
                  </a:lnTo>
                  <a:lnTo>
                    <a:pt x="73392" y="33438"/>
                  </a:lnTo>
                  <a:lnTo>
                    <a:pt x="86152" y="25474"/>
                  </a:lnTo>
                  <a:lnTo>
                    <a:pt x="94482" y="24511"/>
                  </a:lnTo>
                  <a:lnTo>
                    <a:pt x="96690" y="25787"/>
                  </a:lnTo>
                  <a:lnTo>
                    <a:pt x="98162" y="28049"/>
                  </a:lnTo>
                  <a:lnTo>
                    <a:pt x="107677" y="51874"/>
                  </a:lnTo>
                  <a:lnTo>
                    <a:pt x="127100" y="69599"/>
                  </a:lnTo>
                  <a:lnTo>
                    <a:pt x="158258" y="749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103"/>
            <p:cNvSpPr/>
            <p:nvPr>
              <p:custDataLst>
                <p:tags r:id="rId210"/>
              </p:custDataLst>
            </p:nvPr>
          </p:nvSpPr>
          <p:spPr>
            <a:xfrm>
              <a:off x="8143391" y="2228850"/>
              <a:ext cx="3660" cy="152401"/>
            </a:xfrm>
            <a:custGeom>
              <a:avLst/>
              <a:gdLst/>
              <a:ahLst/>
              <a:cxnLst/>
              <a:rect l="0" t="0" r="0" b="0"/>
              <a:pathLst>
                <a:path w="3660" h="152401">
                  <a:moveTo>
                    <a:pt x="3659" y="0"/>
                  </a:moveTo>
                  <a:lnTo>
                    <a:pt x="3659" y="0"/>
                  </a:lnTo>
                  <a:lnTo>
                    <a:pt x="0" y="19573"/>
                  </a:lnTo>
                  <a:lnTo>
                    <a:pt x="2727" y="48316"/>
                  </a:lnTo>
                  <a:lnTo>
                    <a:pt x="3383" y="75464"/>
                  </a:lnTo>
                  <a:lnTo>
                    <a:pt x="3604" y="103179"/>
                  </a:lnTo>
                  <a:lnTo>
                    <a:pt x="3659" y="152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104"/>
            <p:cNvSpPr/>
            <p:nvPr>
              <p:custDataLst>
                <p:tags r:id="rId211"/>
              </p:custDataLst>
            </p:nvPr>
          </p:nvSpPr>
          <p:spPr>
            <a:xfrm>
              <a:off x="8108950" y="2292350"/>
              <a:ext cx="209551" cy="31751"/>
            </a:xfrm>
            <a:custGeom>
              <a:avLst/>
              <a:gdLst/>
              <a:ahLst/>
              <a:cxnLst/>
              <a:rect l="0" t="0" r="0" b="0"/>
              <a:pathLst>
                <a:path w="209551" h="31751">
                  <a:moveTo>
                    <a:pt x="0" y="31750"/>
                  </a:moveTo>
                  <a:lnTo>
                    <a:pt x="0" y="31750"/>
                  </a:lnTo>
                  <a:lnTo>
                    <a:pt x="3371" y="31750"/>
                  </a:lnTo>
                  <a:lnTo>
                    <a:pt x="18723" y="22316"/>
                  </a:lnTo>
                  <a:lnTo>
                    <a:pt x="47411" y="15863"/>
                  </a:lnTo>
                  <a:lnTo>
                    <a:pt x="68108" y="14106"/>
                  </a:lnTo>
                  <a:lnTo>
                    <a:pt x="90948" y="11443"/>
                  </a:lnTo>
                  <a:lnTo>
                    <a:pt x="115210" y="8614"/>
                  </a:lnTo>
                  <a:lnTo>
                    <a:pt x="140105" y="7356"/>
                  </a:lnTo>
                  <a:lnTo>
                    <a:pt x="171179" y="3277"/>
                  </a:lnTo>
                  <a:lnTo>
                    <a:pt x="2095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" name="SMARTInkShape-Group22"/>
          <p:cNvGrpSpPr/>
          <p:nvPr/>
        </p:nvGrpSpPr>
        <p:grpSpPr>
          <a:xfrm>
            <a:off x="8521961" y="2184857"/>
            <a:ext cx="571240" cy="180544"/>
            <a:chOff x="8521961" y="2184857"/>
            <a:chExt cx="571240" cy="180544"/>
          </a:xfrm>
        </p:grpSpPr>
        <p:sp>
          <p:nvSpPr>
            <p:cNvPr id="83" name="SMARTInkShape-105"/>
            <p:cNvSpPr/>
            <p:nvPr>
              <p:custDataLst>
                <p:tags r:id="rId205"/>
              </p:custDataLst>
            </p:nvPr>
          </p:nvSpPr>
          <p:spPr>
            <a:xfrm>
              <a:off x="8667750" y="2203450"/>
              <a:ext cx="1" cy="152401"/>
            </a:xfrm>
            <a:custGeom>
              <a:avLst/>
              <a:gdLst/>
              <a:ahLst/>
              <a:cxnLst/>
              <a:rect l="0" t="0" r="0" b="0"/>
              <a:pathLst>
                <a:path w="1" h="152401">
                  <a:moveTo>
                    <a:pt x="0" y="0"/>
                  </a:moveTo>
                  <a:lnTo>
                    <a:pt x="0" y="0"/>
                  </a:lnTo>
                  <a:lnTo>
                    <a:pt x="0" y="31161"/>
                  </a:lnTo>
                  <a:lnTo>
                    <a:pt x="0" y="58465"/>
                  </a:lnTo>
                  <a:lnTo>
                    <a:pt x="0" y="84429"/>
                  </a:lnTo>
                  <a:lnTo>
                    <a:pt x="0" y="109996"/>
                  </a:lnTo>
                  <a:lnTo>
                    <a:pt x="0" y="141097"/>
                  </a:lnTo>
                  <a:lnTo>
                    <a:pt x="0" y="152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106"/>
            <p:cNvSpPr/>
            <p:nvPr>
              <p:custDataLst>
                <p:tags r:id="rId206"/>
              </p:custDataLst>
            </p:nvPr>
          </p:nvSpPr>
          <p:spPr>
            <a:xfrm>
              <a:off x="8521961" y="2184857"/>
              <a:ext cx="571240" cy="180544"/>
            </a:xfrm>
            <a:custGeom>
              <a:avLst/>
              <a:gdLst/>
              <a:ahLst/>
              <a:cxnLst/>
              <a:rect l="0" t="0" r="0" b="0"/>
              <a:pathLst>
                <a:path w="571240" h="180544">
                  <a:moveTo>
                    <a:pt x="6089" y="101143"/>
                  </a:moveTo>
                  <a:lnTo>
                    <a:pt x="6089" y="101143"/>
                  </a:lnTo>
                  <a:lnTo>
                    <a:pt x="0" y="101143"/>
                  </a:lnTo>
                  <a:lnTo>
                    <a:pt x="24433" y="96073"/>
                  </a:lnTo>
                  <a:lnTo>
                    <a:pt x="55286" y="88278"/>
                  </a:lnTo>
                  <a:lnTo>
                    <a:pt x="85343" y="79944"/>
                  </a:lnTo>
                  <a:lnTo>
                    <a:pt x="110083" y="70246"/>
                  </a:lnTo>
                  <a:lnTo>
                    <a:pt x="139363" y="58691"/>
                  </a:lnTo>
                  <a:lnTo>
                    <a:pt x="169711" y="45433"/>
                  </a:lnTo>
                  <a:lnTo>
                    <a:pt x="199668" y="32440"/>
                  </a:lnTo>
                  <a:lnTo>
                    <a:pt x="226987" y="20649"/>
                  </a:lnTo>
                  <a:lnTo>
                    <a:pt x="254537" y="4744"/>
                  </a:lnTo>
                  <a:lnTo>
                    <a:pt x="267746" y="570"/>
                  </a:lnTo>
                  <a:lnTo>
                    <a:pt x="268016" y="228"/>
                  </a:lnTo>
                  <a:lnTo>
                    <a:pt x="267490" y="0"/>
                  </a:lnTo>
                  <a:lnTo>
                    <a:pt x="266531" y="31565"/>
                  </a:lnTo>
                  <a:lnTo>
                    <a:pt x="266481" y="51640"/>
                  </a:lnTo>
                  <a:lnTo>
                    <a:pt x="264569" y="83183"/>
                  </a:lnTo>
                  <a:lnTo>
                    <a:pt x="260974" y="112804"/>
                  </a:lnTo>
                  <a:lnTo>
                    <a:pt x="260264" y="139743"/>
                  </a:lnTo>
                  <a:lnTo>
                    <a:pt x="262005" y="167747"/>
                  </a:lnTo>
                  <a:lnTo>
                    <a:pt x="265563" y="180543"/>
                  </a:lnTo>
                  <a:lnTo>
                    <a:pt x="267266" y="180182"/>
                  </a:lnTo>
                  <a:lnTo>
                    <a:pt x="272922" y="176018"/>
                  </a:lnTo>
                  <a:lnTo>
                    <a:pt x="299039" y="148919"/>
                  </a:lnTo>
                  <a:lnTo>
                    <a:pt x="324889" y="119353"/>
                  </a:lnTo>
                  <a:lnTo>
                    <a:pt x="330752" y="113235"/>
                  </a:lnTo>
                  <a:lnTo>
                    <a:pt x="348132" y="105823"/>
                  </a:lnTo>
                  <a:lnTo>
                    <a:pt x="364414" y="102530"/>
                  </a:lnTo>
                  <a:lnTo>
                    <a:pt x="373718" y="105522"/>
                  </a:lnTo>
                  <a:lnTo>
                    <a:pt x="404756" y="126927"/>
                  </a:lnTo>
                  <a:lnTo>
                    <a:pt x="426853" y="147361"/>
                  </a:lnTo>
                  <a:lnTo>
                    <a:pt x="436982" y="149906"/>
                  </a:lnTo>
                  <a:lnTo>
                    <a:pt x="449481" y="150332"/>
                  </a:lnTo>
                  <a:lnTo>
                    <a:pt x="459739" y="148170"/>
                  </a:lnTo>
                  <a:lnTo>
                    <a:pt x="490722" y="128446"/>
                  </a:lnTo>
                  <a:lnTo>
                    <a:pt x="521298" y="100190"/>
                  </a:lnTo>
                  <a:lnTo>
                    <a:pt x="524349" y="91547"/>
                  </a:lnTo>
                  <a:lnTo>
                    <a:pt x="525162" y="86279"/>
                  </a:lnTo>
                  <a:lnTo>
                    <a:pt x="523588" y="82061"/>
                  </a:lnTo>
                  <a:lnTo>
                    <a:pt x="516194" y="75494"/>
                  </a:lnTo>
                  <a:lnTo>
                    <a:pt x="506873" y="71201"/>
                  </a:lnTo>
                  <a:lnTo>
                    <a:pt x="496301" y="75841"/>
                  </a:lnTo>
                  <a:lnTo>
                    <a:pt x="473259" y="92695"/>
                  </a:lnTo>
                  <a:lnTo>
                    <a:pt x="455824" y="114683"/>
                  </a:lnTo>
                  <a:lnTo>
                    <a:pt x="449859" y="126916"/>
                  </a:lnTo>
                  <a:lnTo>
                    <a:pt x="448619" y="137528"/>
                  </a:lnTo>
                  <a:lnTo>
                    <a:pt x="451887" y="151435"/>
                  </a:lnTo>
                  <a:lnTo>
                    <a:pt x="453571" y="155838"/>
                  </a:lnTo>
                  <a:lnTo>
                    <a:pt x="462968" y="162611"/>
                  </a:lnTo>
                  <a:lnTo>
                    <a:pt x="491997" y="172708"/>
                  </a:lnTo>
                  <a:lnTo>
                    <a:pt x="516559" y="172599"/>
                  </a:lnTo>
                  <a:lnTo>
                    <a:pt x="541711" y="168098"/>
                  </a:lnTo>
                  <a:lnTo>
                    <a:pt x="571239" y="1582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" name="SMARTInkShape-Group23"/>
          <p:cNvGrpSpPr/>
          <p:nvPr/>
        </p:nvGrpSpPr>
        <p:grpSpPr>
          <a:xfrm>
            <a:off x="9347200" y="2190750"/>
            <a:ext cx="1054101" cy="198263"/>
            <a:chOff x="9347200" y="2190750"/>
            <a:chExt cx="1054101" cy="198263"/>
          </a:xfrm>
        </p:grpSpPr>
        <p:sp>
          <p:nvSpPr>
            <p:cNvPr id="86" name="SMARTInkShape-107"/>
            <p:cNvSpPr/>
            <p:nvPr>
              <p:custDataLst>
                <p:tags r:id="rId197"/>
              </p:custDataLst>
            </p:nvPr>
          </p:nvSpPr>
          <p:spPr>
            <a:xfrm>
              <a:off x="9347200" y="2266412"/>
              <a:ext cx="247651" cy="122601"/>
            </a:xfrm>
            <a:custGeom>
              <a:avLst/>
              <a:gdLst/>
              <a:ahLst/>
              <a:cxnLst/>
              <a:rect l="0" t="0" r="0" b="0"/>
              <a:pathLst>
                <a:path w="247651" h="122601">
                  <a:moveTo>
                    <a:pt x="0" y="538"/>
                  </a:moveTo>
                  <a:lnTo>
                    <a:pt x="0" y="538"/>
                  </a:lnTo>
                  <a:lnTo>
                    <a:pt x="0" y="31647"/>
                  </a:lnTo>
                  <a:lnTo>
                    <a:pt x="0" y="59458"/>
                  </a:lnTo>
                  <a:lnTo>
                    <a:pt x="0" y="90415"/>
                  </a:lnTo>
                  <a:lnTo>
                    <a:pt x="0" y="119601"/>
                  </a:lnTo>
                  <a:lnTo>
                    <a:pt x="0" y="122600"/>
                  </a:lnTo>
                  <a:lnTo>
                    <a:pt x="3371" y="99284"/>
                  </a:lnTo>
                  <a:lnTo>
                    <a:pt x="12865" y="69524"/>
                  </a:lnTo>
                  <a:lnTo>
                    <a:pt x="17712" y="58010"/>
                  </a:lnTo>
                  <a:lnTo>
                    <a:pt x="39736" y="31355"/>
                  </a:lnTo>
                  <a:lnTo>
                    <a:pt x="63157" y="14230"/>
                  </a:lnTo>
                  <a:lnTo>
                    <a:pt x="67505" y="11783"/>
                  </a:lnTo>
                  <a:lnTo>
                    <a:pt x="79861" y="10945"/>
                  </a:lnTo>
                  <a:lnTo>
                    <a:pt x="87108" y="11709"/>
                  </a:lnTo>
                  <a:lnTo>
                    <a:pt x="100803" y="18203"/>
                  </a:lnTo>
                  <a:lnTo>
                    <a:pt x="107419" y="22898"/>
                  </a:lnTo>
                  <a:lnTo>
                    <a:pt x="116651" y="35641"/>
                  </a:lnTo>
                  <a:lnTo>
                    <a:pt x="123934" y="54918"/>
                  </a:lnTo>
                  <a:lnTo>
                    <a:pt x="126730" y="85989"/>
                  </a:lnTo>
                  <a:lnTo>
                    <a:pt x="126947" y="93852"/>
                  </a:lnTo>
                  <a:lnTo>
                    <a:pt x="126984" y="88473"/>
                  </a:lnTo>
                  <a:lnTo>
                    <a:pt x="145839" y="58049"/>
                  </a:lnTo>
                  <a:lnTo>
                    <a:pt x="166483" y="26691"/>
                  </a:lnTo>
                  <a:lnTo>
                    <a:pt x="172300" y="16630"/>
                  </a:lnTo>
                  <a:lnTo>
                    <a:pt x="189654" y="3033"/>
                  </a:lnTo>
                  <a:lnTo>
                    <a:pt x="199061" y="0"/>
                  </a:lnTo>
                  <a:lnTo>
                    <a:pt x="206299" y="1005"/>
                  </a:lnTo>
                  <a:lnTo>
                    <a:pt x="214219" y="3803"/>
                  </a:lnTo>
                  <a:lnTo>
                    <a:pt x="222445" y="14924"/>
                  </a:lnTo>
                  <a:lnTo>
                    <a:pt x="235851" y="40696"/>
                  </a:lnTo>
                  <a:lnTo>
                    <a:pt x="239685" y="65040"/>
                  </a:lnTo>
                  <a:lnTo>
                    <a:pt x="247650" y="1021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108"/>
            <p:cNvSpPr/>
            <p:nvPr>
              <p:custDataLst>
                <p:tags r:id="rId198"/>
              </p:custDataLst>
            </p:nvPr>
          </p:nvSpPr>
          <p:spPr>
            <a:xfrm>
              <a:off x="9665040" y="2264338"/>
              <a:ext cx="115308" cy="76800"/>
            </a:xfrm>
            <a:custGeom>
              <a:avLst/>
              <a:gdLst/>
              <a:ahLst/>
              <a:cxnLst/>
              <a:rect l="0" t="0" r="0" b="0"/>
              <a:pathLst>
                <a:path w="115308" h="76800">
                  <a:moveTo>
                    <a:pt x="12360" y="2612"/>
                  </a:moveTo>
                  <a:lnTo>
                    <a:pt x="12360" y="2612"/>
                  </a:lnTo>
                  <a:lnTo>
                    <a:pt x="7291" y="8387"/>
                  </a:lnTo>
                  <a:lnTo>
                    <a:pt x="2234" y="18513"/>
                  </a:lnTo>
                  <a:lnTo>
                    <a:pt x="0" y="42109"/>
                  </a:lnTo>
                  <a:lnTo>
                    <a:pt x="3131" y="60176"/>
                  </a:lnTo>
                  <a:lnTo>
                    <a:pt x="8494" y="68883"/>
                  </a:lnTo>
                  <a:lnTo>
                    <a:pt x="11899" y="72193"/>
                  </a:lnTo>
                  <a:lnTo>
                    <a:pt x="21328" y="75870"/>
                  </a:lnTo>
                  <a:lnTo>
                    <a:pt x="33984" y="76799"/>
                  </a:lnTo>
                  <a:lnTo>
                    <a:pt x="65210" y="71646"/>
                  </a:lnTo>
                  <a:lnTo>
                    <a:pt x="76066" y="67161"/>
                  </a:lnTo>
                  <a:lnTo>
                    <a:pt x="106867" y="48324"/>
                  </a:lnTo>
                  <a:lnTo>
                    <a:pt x="113865" y="38451"/>
                  </a:lnTo>
                  <a:lnTo>
                    <a:pt x="115307" y="33560"/>
                  </a:lnTo>
                  <a:lnTo>
                    <a:pt x="115030" y="24363"/>
                  </a:lnTo>
                  <a:lnTo>
                    <a:pt x="108791" y="15572"/>
                  </a:lnTo>
                  <a:lnTo>
                    <a:pt x="97142" y="6452"/>
                  </a:lnTo>
                  <a:lnTo>
                    <a:pt x="73400" y="0"/>
                  </a:lnTo>
                  <a:lnTo>
                    <a:pt x="48242" y="740"/>
                  </a:lnTo>
                  <a:lnTo>
                    <a:pt x="6010" y="26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109"/>
            <p:cNvSpPr/>
            <p:nvPr>
              <p:custDataLst>
                <p:tags r:id="rId199"/>
              </p:custDataLst>
            </p:nvPr>
          </p:nvSpPr>
          <p:spPr>
            <a:xfrm>
              <a:off x="9861550" y="2190750"/>
              <a:ext cx="18829" cy="158751"/>
            </a:xfrm>
            <a:custGeom>
              <a:avLst/>
              <a:gdLst/>
              <a:ahLst/>
              <a:cxnLst/>
              <a:rect l="0" t="0" r="0" b="0"/>
              <a:pathLst>
                <a:path w="18829" h="158751">
                  <a:moveTo>
                    <a:pt x="12700" y="0"/>
                  </a:moveTo>
                  <a:lnTo>
                    <a:pt x="12700" y="0"/>
                  </a:lnTo>
                  <a:lnTo>
                    <a:pt x="9329" y="3371"/>
                  </a:lnTo>
                  <a:lnTo>
                    <a:pt x="7673" y="6907"/>
                  </a:lnTo>
                  <a:lnTo>
                    <a:pt x="7232" y="8838"/>
                  </a:lnTo>
                  <a:lnTo>
                    <a:pt x="11594" y="35874"/>
                  </a:lnTo>
                  <a:lnTo>
                    <a:pt x="17928" y="66186"/>
                  </a:lnTo>
                  <a:lnTo>
                    <a:pt x="18828" y="90842"/>
                  </a:lnTo>
                  <a:lnTo>
                    <a:pt x="18278" y="116835"/>
                  </a:lnTo>
                  <a:lnTo>
                    <a:pt x="13961" y="137159"/>
                  </a:lnTo>
                  <a:lnTo>
                    <a:pt x="8213" y="148276"/>
                  </a:lnTo>
                  <a:lnTo>
                    <a:pt x="0" y="158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110"/>
            <p:cNvSpPr/>
            <p:nvPr>
              <p:custDataLst>
                <p:tags r:id="rId200"/>
              </p:custDataLst>
            </p:nvPr>
          </p:nvSpPr>
          <p:spPr>
            <a:xfrm>
              <a:off x="9791700" y="2279650"/>
              <a:ext cx="158751" cy="19051"/>
            </a:xfrm>
            <a:custGeom>
              <a:avLst/>
              <a:gdLst/>
              <a:ahLst/>
              <a:cxnLst/>
              <a:rect l="0" t="0" r="0" b="0"/>
              <a:pathLst>
                <a:path w="158751" h="19051">
                  <a:moveTo>
                    <a:pt x="0" y="19050"/>
                  </a:moveTo>
                  <a:lnTo>
                    <a:pt x="0" y="19050"/>
                  </a:lnTo>
                  <a:lnTo>
                    <a:pt x="0" y="15679"/>
                  </a:lnTo>
                  <a:lnTo>
                    <a:pt x="705" y="14686"/>
                  </a:lnTo>
                  <a:lnTo>
                    <a:pt x="1881" y="14024"/>
                  </a:lnTo>
                  <a:lnTo>
                    <a:pt x="3370" y="13583"/>
                  </a:lnTo>
                  <a:lnTo>
                    <a:pt x="8838" y="9590"/>
                  </a:lnTo>
                  <a:lnTo>
                    <a:pt x="21668" y="7310"/>
                  </a:lnTo>
                  <a:lnTo>
                    <a:pt x="45618" y="6634"/>
                  </a:lnTo>
                  <a:lnTo>
                    <a:pt x="71686" y="9805"/>
                  </a:lnTo>
                  <a:lnTo>
                    <a:pt x="92539" y="9532"/>
                  </a:lnTo>
                  <a:lnTo>
                    <a:pt x="114506" y="7764"/>
                  </a:lnTo>
                  <a:lnTo>
                    <a:pt x="1587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111"/>
            <p:cNvSpPr/>
            <p:nvPr>
              <p:custDataLst>
                <p:tags r:id="rId201"/>
              </p:custDataLst>
            </p:nvPr>
          </p:nvSpPr>
          <p:spPr>
            <a:xfrm>
              <a:off x="9995783" y="2241550"/>
              <a:ext cx="11818" cy="88901"/>
            </a:xfrm>
            <a:custGeom>
              <a:avLst/>
              <a:gdLst/>
              <a:ahLst/>
              <a:cxnLst/>
              <a:rect l="0" t="0" r="0" b="0"/>
              <a:pathLst>
                <a:path w="11818" h="88901">
                  <a:moveTo>
                    <a:pt x="5467" y="0"/>
                  </a:moveTo>
                  <a:lnTo>
                    <a:pt x="5467" y="0"/>
                  </a:lnTo>
                  <a:lnTo>
                    <a:pt x="2097" y="3371"/>
                  </a:lnTo>
                  <a:lnTo>
                    <a:pt x="0" y="18951"/>
                  </a:lnTo>
                  <a:lnTo>
                    <a:pt x="3655" y="47383"/>
                  </a:lnTo>
                  <a:lnTo>
                    <a:pt x="11817" y="88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112"/>
            <p:cNvSpPr/>
            <p:nvPr>
              <p:custDataLst>
                <p:tags r:id="rId202"/>
              </p:custDataLst>
            </p:nvPr>
          </p:nvSpPr>
          <p:spPr>
            <a:xfrm>
              <a:off x="10026650" y="2190750"/>
              <a:ext cx="1" cy="12701"/>
            </a:xfrm>
            <a:custGeom>
              <a:avLst/>
              <a:gdLst/>
              <a:ahLst/>
              <a:cxnLst/>
              <a:rect l="0" t="0" r="0" b="0"/>
              <a:pathLst>
                <a:path w="1" h="12701">
                  <a:moveTo>
                    <a:pt x="0" y="0"/>
                  </a:moveTo>
                  <a:lnTo>
                    <a:pt x="0" y="0"/>
                  </a:lnTo>
                  <a:lnTo>
                    <a:pt x="0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113"/>
            <p:cNvSpPr/>
            <p:nvPr>
              <p:custDataLst>
                <p:tags r:id="rId203"/>
              </p:custDataLst>
            </p:nvPr>
          </p:nvSpPr>
          <p:spPr>
            <a:xfrm>
              <a:off x="10084322" y="2228850"/>
              <a:ext cx="105171" cy="102356"/>
            </a:xfrm>
            <a:custGeom>
              <a:avLst/>
              <a:gdLst/>
              <a:ahLst/>
              <a:cxnLst/>
              <a:rect l="0" t="0" r="0" b="0"/>
              <a:pathLst>
                <a:path w="105171" h="102356">
                  <a:moveTo>
                    <a:pt x="12178" y="0"/>
                  </a:moveTo>
                  <a:lnTo>
                    <a:pt x="12178" y="0"/>
                  </a:lnTo>
                  <a:lnTo>
                    <a:pt x="12178" y="6742"/>
                  </a:lnTo>
                  <a:lnTo>
                    <a:pt x="2126" y="35782"/>
                  </a:lnTo>
                  <a:lnTo>
                    <a:pt x="0" y="61318"/>
                  </a:lnTo>
                  <a:lnTo>
                    <a:pt x="1591" y="71467"/>
                  </a:lnTo>
                  <a:lnTo>
                    <a:pt x="11734" y="90474"/>
                  </a:lnTo>
                  <a:lnTo>
                    <a:pt x="23035" y="98536"/>
                  </a:lnTo>
                  <a:lnTo>
                    <a:pt x="29999" y="101674"/>
                  </a:lnTo>
                  <a:lnTo>
                    <a:pt x="36759" y="102355"/>
                  </a:lnTo>
                  <a:lnTo>
                    <a:pt x="55680" y="97277"/>
                  </a:lnTo>
                  <a:lnTo>
                    <a:pt x="70536" y="90284"/>
                  </a:lnTo>
                  <a:lnTo>
                    <a:pt x="89121" y="74962"/>
                  </a:lnTo>
                  <a:lnTo>
                    <a:pt x="99808" y="61252"/>
                  </a:lnTo>
                  <a:lnTo>
                    <a:pt x="104041" y="51682"/>
                  </a:lnTo>
                  <a:lnTo>
                    <a:pt x="105170" y="47155"/>
                  </a:lnTo>
                  <a:lnTo>
                    <a:pt x="102661" y="36480"/>
                  </a:lnTo>
                  <a:lnTo>
                    <a:pt x="100017" y="30670"/>
                  </a:lnTo>
                  <a:lnTo>
                    <a:pt x="91435" y="22333"/>
                  </a:lnTo>
                  <a:lnTo>
                    <a:pt x="81270" y="16981"/>
                  </a:lnTo>
                  <a:lnTo>
                    <a:pt x="43928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Shape-114"/>
            <p:cNvSpPr/>
            <p:nvPr>
              <p:custDataLst>
                <p:tags r:id="rId204"/>
              </p:custDataLst>
            </p:nvPr>
          </p:nvSpPr>
          <p:spPr>
            <a:xfrm>
              <a:off x="10242967" y="2218391"/>
              <a:ext cx="158334" cy="98561"/>
            </a:xfrm>
            <a:custGeom>
              <a:avLst/>
              <a:gdLst/>
              <a:ahLst/>
              <a:cxnLst/>
              <a:rect l="0" t="0" r="0" b="0"/>
              <a:pathLst>
                <a:path w="158334" h="98561">
                  <a:moveTo>
                    <a:pt x="18633" y="16809"/>
                  </a:moveTo>
                  <a:lnTo>
                    <a:pt x="18633" y="16809"/>
                  </a:lnTo>
                  <a:lnTo>
                    <a:pt x="18633" y="20180"/>
                  </a:lnTo>
                  <a:lnTo>
                    <a:pt x="6700" y="50396"/>
                  </a:lnTo>
                  <a:lnTo>
                    <a:pt x="521" y="80995"/>
                  </a:lnTo>
                  <a:lnTo>
                    <a:pt x="0" y="90257"/>
                  </a:lnTo>
                  <a:lnTo>
                    <a:pt x="566" y="93291"/>
                  </a:lnTo>
                  <a:lnTo>
                    <a:pt x="1650" y="95314"/>
                  </a:lnTo>
                  <a:lnTo>
                    <a:pt x="5087" y="98560"/>
                  </a:lnTo>
                  <a:lnTo>
                    <a:pt x="11658" y="67511"/>
                  </a:lnTo>
                  <a:lnTo>
                    <a:pt x="26320" y="37214"/>
                  </a:lnTo>
                  <a:lnTo>
                    <a:pt x="40482" y="21597"/>
                  </a:lnTo>
                  <a:lnTo>
                    <a:pt x="67797" y="5323"/>
                  </a:lnTo>
                  <a:lnTo>
                    <a:pt x="84628" y="0"/>
                  </a:lnTo>
                  <a:lnTo>
                    <a:pt x="105293" y="1794"/>
                  </a:lnTo>
                  <a:lnTo>
                    <a:pt x="117356" y="6843"/>
                  </a:lnTo>
                  <a:lnTo>
                    <a:pt x="122548" y="10165"/>
                  </a:lnTo>
                  <a:lnTo>
                    <a:pt x="130198" y="19501"/>
                  </a:lnTo>
                  <a:lnTo>
                    <a:pt x="148537" y="48238"/>
                  </a:lnTo>
                  <a:lnTo>
                    <a:pt x="158333" y="9300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" name="SMARTInkShape-Group24"/>
          <p:cNvGrpSpPr/>
          <p:nvPr/>
        </p:nvGrpSpPr>
        <p:grpSpPr>
          <a:xfrm>
            <a:off x="10763250" y="2171122"/>
            <a:ext cx="304801" cy="164753"/>
            <a:chOff x="10763250" y="2171122"/>
            <a:chExt cx="304801" cy="164753"/>
          </a:xfrm>
        </p:grpSpPr>
        <p:sp>
          <p:nvSpPr>
            <p:cNvPr id="95" name="SMARTInkShape-115"/>
            <p:cNvSpPr/>
            <p:nvPr>
              <p:custDataLst>
                <p:tags r:id="rId194"/>
              </p:custDataLst>
            </p:nvPr>
          </p:nvSpPr>
          <p:spPr>
            <a:xfrm>
              <a:off x="10763250" y="2242323"/>
              <a:ext cx="86410" cy="93552"/>
            </a:xfrm>
            <a:custGeom>
              <a:avLst/>
              <a:gdLst/>
              <a:ahLst/>
              <a:cxnLst/>
              <a:rect l="0" t="0" r="0" b="0"/>
              <a:pathLst>
                <a:path w="86410" h="93552">
                  <a:moveTo>
                    <a:pt x="38100" y="5577"/>
                  </a:moveTo>
                  <a:lnTo>
                    <a:pt x="38100" y="5577"/>
                  </a:lnTo>
                  <a:lnTo>
                    <a:pt x="34730" y="5577"/>
                  </a:lnTo>
                  <a:lnTo>
                    <a:pt x="21494" y="16421"/>
                  </a:lnTo>
                  <a:lnTo>
                    <a:pt x="10964" y="26625"/>
                  </a:lnTo>
                  <a:lnTo>
                    <a:pt x="4873" y="38215"/>
                  </a:lnTo>
                  <a:lnTo>
                    <a:pt x="963" y="66273"/>
                  </a:lnTo>
                  <a:lnTo>
                    <a:pt x="4190" y="78650"/>
                  </a:lnTo>
                  <a:lnTo>
                    <a:pt x="9624" y="87443"/>
                  </a:lnTo>
                  <a:lnTo>
                    <a:pt x="14390" y="91350"/>
                  </a:lnTo>
                  <a:lnTo>
                    <a:pt x="27782" y="93551"/>
                  </a:lnTo>
                  <a:lnTo>
                    <a:pt x="41041" y="88421"/>
                  </a:lnTo>
                  <a:lnTo>
                    <a:pt x="65805" y="71252"/>
                  </a:lnTo>
                  <a:lnTo>
                    <a:pt x="79862" y="55140"/>
                  </a:lnTo>
                  <a:lnTo>
                    <a:pt x="84883" y="43127"/>
                  </a:lnTo>
                  <a:lnTo>
                    <a:pt x="86409" y="31438"/>
                  </a:lnTo>
                  <a:lnTo>
                    <a:pt x="84736" y="21539"/>
                  </a:lnTo>
                  <a:lnTo>
                    <a:pt x="77877" y="12436"/>
                  </a:lnTo>
                  <a:lnTo>
                    <a:pt x="73085" y="8033"/>
                  </a:lnTo>
                  <a:lnTo>
                    <a:pt x="60234" y="3141"/>
                  </a:lnTo>
                  <a:lnTo>
                    <a:pt x="35730" y="0"/>
                  </a:lnTo>
                  <a:lnTo>
                    <a:pt x="0" y="55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116"/>
            <p:cNvSpPr/>
            <p:nvPr>
              <p:custDataLst>
                <p:tags r:id="rId195"/>
              </p:custDataLst>
            </p:nvPr>
          </p:nvSpPr>
          <p:spPr>
            <a:xfrm>
              <a:off x="10955116" y="2171122"/>
              <a:ext cx="100235" cy="145746"/>
            </a:xfrm>
            <a:custGeom>
              <a:avLst/>
              <a:gdLst/>
              <a:ahLst/>
              <a:cxnLst/>
              <a:rect l="0" t="0" r="0" b="0"/>
              <a:pathLst>
                <a:path w="100235" h="145746">
                  <a:moveTo>
                    <a:pt x="30384" y="140278"/>
                  </a:moveTo>
                  <a:lnTo>
                    <a:pt x="30384" y="140278"/>
                  </a:lnTo>
                  <a:lnTo>
                    <a:pt x="30384" y="145745"/>
                  </a:lnTo>
                  <a:lnTo>
                    <a:pt x="17519" y="115837"/>
                  </a:lnTo>
                  <a:lnTo>
                    <a:pt x="7785" y="89474"/>
                  </a:lnTo>
                  <a:lnTo>
                    <a:pt x="865" y="57783"/>
                  </a:lnTo>
                  <a:lnTo>
                    <a:pt x="0" y="42849"/>
                  </a:lnTo>
                  <a:lnTo>
                    <a:pt x="7559" y="16362"/>
                  </a:lnTo>
                  <a:lnTo>
                    <a:pt x="16957" y="2981"/>
                  </a:lnTo>
                  <a:lnTo>
                    <a:pt x="20728" y="769"/>
                  </a:lnTo>
                  <a:lnTo>
                    <a:pt x="24653" y="0"/>
                  </a:lnTo>
                  <a:lnTo>
                    <a:pt x="28680" y="193"/>
                  </a:lnTo>
                  <a:lnTo>
                    <a:pt x="47831" y="7206"/>
                  </a:lnTo>
                  <a:lnTo>
                    <a:pt x="77469" y="26582"/>
                  </a:lnTo>
                  <a:lnTo>
                    <a:pt x="100234" y="513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117"/>
            <p:cNvSpPr/>
            <p:nvPr>
              <p:custDataLst>
                <p:tags r:id="rId196"/>
              </p:custDataLst>
            </p:nvPr>
          </p:nvSpPr>
          <p:spPr>
            <a:xfrm>
              <a:off x="10935040" y="2247900"/>
              <a:ext cx="133011" cy="6351"/>
            </a:xfrm>
            <a:custGeom>
              <a:avLst/>
              <a:gdLst/>
              <a:ahLst/>
              <a:cxnLst/>
              <a:rect l="0" t="0" r="0" b="0"/>
              <a:pathLst>
                <a:path w="133011" h="6351">
                  <a:moveTo>
                    <a:pt x="12360" y="6350"/>
                  </a:moveTo>
                  <a:lnTo>
                    <a:pt x="12360" y="6350"/>
                  </a:lnTo>
                  <a:lnTo>
                    <a:pt x="0" y="6350"/>
                  </a:lnTo>
                  <a:lnTo>
                    <a:pt x="6503" y="2979"/>
                  </a:lnTo>
                  <a:lnTo>
                    <a:pt x="30850" y="883"/>
                  </a:lnTo>
                  <a:lnTo>
                    <a:pt x="58134" y="261"/>
                  </a:lnTo>
                  <a:lnTo>
                    <a:pt x="84092" y="78"/>
                  </a:lnTo>
                  <a:lnTo>
                    <a:pt x="13301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1" name="SMARTInkShape-Group25"/>
          <p:cNvGrpSpPr/>
          <p:nvPr/>
        </p:nvGrpSpPr>
        <p:grpSpPr>
          <a:xfrm>
            <a:off x="11317129" y="2207484"/>
            <a:ext cx="449422" cy="129317"/>
            <a:chOff x="11317129" y="2207484"/>
            <a:chExt cx="449422" cy="129317"/>
          </a:xfrm>
        </p:grpSpPr>
        <p:sp>
          <p:nvSpPr>
            <p:cNvPr id="99" name="SMARTInkShape-118"/>
            <p:cNvSpPr/>
            <p:nvPr>
              <p:custDataLst>
                <p:tags r:id="rId192"/>
              </p:custDataLst>
            </p:nvPr>
          </p:nvSpPr>
          <p:spPr>
            <a:xfrm>
              <a:off x="11317129" y="2216150"/>
              <a:ext cx="126055" cy="74626"/>
            </a:xfrm>
            <a:custGeom>
              <a:avLst/>
              <a:gdLst/>
              <a:ahLst/>
              <a:cxnLst/>
              <a:rect l="0" t="0" r="0" b="0"/>
              <a:pathLst>
                <a:path w="126055" h="74626">
                  <a:moveTo>
                    <a:pt x="23971" y="0"/>
                  </a:moveTo>
                  <a:lnTo>
                    <a:pt x="23971" y="0"/>
                  </a:lnTo>
                  <a:lnTo>
                    <a:pt x="20600" y="3371"/>
                  </a:lnTo>
                  <a:lnTo>
                    <a:pt x="18944" y="6907"/>
                  </a:lnTo>
                  <a:lnTo>
                    <a:pt x="18503" y="8838"/>
                  </a:lnTo>
                  <a:lnTo>
                    <a:pt x="3392" y="38876"/>
                  </a:lnTo>
                  <a:lnTo>
                    <a:pt x="0" y="50638"/>
                  </a:lnTo>
                  <a:lnTo>
                    <a:pt x="1641" y="54220"/>
                  </a:lnTo>
                  <a:lnTo>
                    <a:pt x="9107" y="61962"/>
                  </a:lnTo>
                  <a:lnTo>
                    <a:pt x="28582" y="70884"/>
                  </a:lnTo>
                  <a:lnTo>
                    <a:pt x="48856" y="74625"/>
                  </a:lnTo>
                  <a:lnTo>
                    <a:pt x="78382" y="72362"/>
                  </a:lnTo>
                  <a:lnTo>
                    <a:pt x="107199" y="63852"/>
                  </a:lnTo>
                  <a:lnTo>
                    <a:pt x="123498" y="55765"/>
                  </a:lnTo>
                  <a:lnTo>
                    <a:pt x="125600" y="51993"/>
                  </a:lnTo>
                  <a:lnTo>
                    <a:pt x="126054" y="42158"/>
                  </a:lnTo>
                  <a:lnTo>
                    <a:pt x="120142" y="30731"/>
                  </a:lnTo>
                  <a:lnTo>
                    <a:pt x="115601" y="24721"/>
                  </a:lnTo>
                  <a:lnTo>
                    <a:pt x="92358" y="9520"/>
                  </a:lnTo>
                  <a:lnTo>
                    <a:pt x="69867" y="2821"/>
                  </a:lnTo>
                  <a:lnTo>
                    <a:pt x="43058" y="836"/>
                  </a:lnTo>
                  <a:lnTo>
                    <a:pt x="22672" y="871"/>
                  </a:lnTo>
                  <a:lnTo>
                    <a:pt x="11271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119"/>
            <p:cNvSpPr/>
            <p:nvPr>
              <p:custDataLst>
                <p:tags r:id="rId193"/>
              </p:custDataLst>
            </p:nvPr>
          </p:nvSpPr>
          <p:spPr>
            <a:xfrm>
              <a:off x="11493500" y="2207484"/>
              <a:ext cx="273051" cy="129317"/>
            </a:xfrm>
            <a:custGeom>
              <a:avLst/>
              <a:gdLst/>
              <a:ahLst/>
              <a:cxnLst/>
              <a:rect l="0" t="0" r="0" b="0"/>
              <a:pathLst>
                <a:path w="273051" h="129317">
                  <a:moveTo>
                    <a:pt x="0" y="8666"/>
                  </a:moveTo>
                  <a:lnTo>
                    <a:pt x="0" y="8666"/>
                  </a:lnTo>
                  <a:lnTo>
                    <a:pt x="0" y="39422"/>
                  </a:lnTo>
                  <a:lnTo>
                    <a:pt x="705" y="48441"/>
                  </a:lnTo>
                  <a:lnTo>
                    <a:pt x="6272" y="77768"/>
                  </a:lnTo>
                  <a:lnTo>
                    <a:pt x="2956" y="71552"/>
                  </a:lnTo>
                  <a:lnTo>
                    <a:pt x="3195" y="62721"/>
                  </a:lnTo>
                  <a:lnTo>
                    <a:pt x="9098" y="43176"/>
                  </a:lnTo>
                  <a:lnTo>
                    <a:pt x="21746" y="23281"/>
                  </a:lnTo>
                  <a:lnTo>
                    <a:pt x="32948" y="13280"/>
                  </a:lnTo>
                  <a:lnTo>
                    <a:pt x="50644" y="1111"/>
                  </a:lnTo>
                  <a:lnTo>
                    <a:pt x="54930" y="101"/>
                  </a:lnTo>
                  <a:lnTo>
                    <a:pt x="65336" y="861"/>
                  </a:lnTo>
                  <a:lnTo>
                    <a:pt x="73252" y="3551"/>
                  </a:lnTo>
                  <a:lnTo>
                    <a:pt x="76352" y="5256"/>
                  </a:lnTo>
                  <a:lnTo>
                    <a:pt x="99683" y="34882"/>
                  </a:lnTo>
                  <a:lnTo>
                    <a:pt x="117532" y="60898"/>
                  </a:lnTo>
                  <a:lnTo>
                    <a:pt x="128436" y="71391"/>
                  </a:lnTo>
                  <a:lnTo>
                    <a:pt x="140339" y="78407"/>
                  </a:lnTo>
                  <a:lnTo>
                    <a:pt x="158939" y="82952"/>
                  </a:lnTo>
                  <a:lnTo>
                    <a:pt x="184187" y="79418"/>
                  </a:lnTo>
                  <a:lnTo>
                    <a:pt x="202505" y="73217"/>
                  </a:lnTo>
                  <a:lnTo>
                    <a:pt x="232904" y="48461"/>
                  </a:lnTo>
                  <a:lnTo>
                    <a:pt x="240693" y="39037"/>
                  </a:lnTo>
                  <a:lnTo>
                    <a:pt x="249647" y="19839"/>
                  </a:lnTo>
                  <a:lnTo>
                    <a:pt x="249687" y="15409"/>
                  </a:lnTo>
                  <a:lnTo>
                    <a:pt x="248302" y="11750"/>
                  </a:lnTo>
                  <a:lnTo>
                    <a:pt x="243001" y="5803"/>
                  </a:lnTo>
                  <a:lnTo>
                    <a:pt x="235941" y="809"/>
                  </a:lnTo>
                  <a:lnTo>
                    <a:pt x="222456" y="0"/>
                  </a:lnTo>
                  <a:lnTo>
                    <a:pt x="206820" y="2698"/>
                  </a:lnTo>
                  <a:lnTo>
                    <a:pt x="190083" y="12150"/>
                  </a:lnTo>
                  <a:lnTo>
                    <a:pt x="167441" y="32129"/>
                  </a:lnTo>
                  <a:lnTo>
                    <a:pt x="154583" y="51445"/>
                  </a:lnTo>
                  <a:lnTo>
                    <a:pt x="151723" y="66955"/>
                  </a:lnTo>
                  <a:lnTo>
                    <a:pt x="153510" y="81844"/>
                  </a:lnTo>
                  <a:lnTo>
                    <a:pt x="159009" y="93165"/>
                  </a:lnTo>
                  <a:lnTo>
                    <a:pt x="168037" y="101020"/>
                  </a:lnTo>
                  <a:lnTo>
                    <a:pt x="191080" y="111810"/>
                  </a:lnTo>
                  <a:lnTo>
                    <a:pt x="216464" y="118563"/>
                  </a:lnTo>
                  <a:lnTo>
                    <a:pt x="242849" y="126460"/>
                  </a:lnTo>
                  <a:lnTo>
                    <a:pt x="273050" y="1293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4" name="SMARTInkShape-Group27"/>
          <p:cNvGrpSpPr/>
          <p:nvPr/>
        </p:nvGrpSpPr>
        <p:grpSpPr>
          <a:xfrm>
            <a:off x="8605132" y="2501900"/>
            <a:ext cx="443619" cy="146051"/>
            <a:chOff x="8605132" y="2501900"/>
            <a:chExt cx="443619" cy="146051"/>
          </a:xfrm>
        </p:grpSpPr>
        <p:sp>
          <p:nvSpPr>
            <p:cNvPr id="102" name="SMARTInkShape-120"/>
            <p:cNvSpPr/>
            <p:nvPr>
              <p:custDataLst>
                <p:tags r:id="rId190"/>
              </p:custDataLst>
            </p:nvPr>
          </p:nvSpPr>
          <p:spPr>
            <a:xfrm>
              <a:off x="8646457" y="2501900"/>
              <a:ext cx="21294" cy="146051"/>
            </a:xfrm>
            <a:custGeom>
              <a:avLst/>
              <a:gdLst/>
              <a:ahLst/>
              <a:cxnLst/>
              <a:rect l="0" t="0" r="0" b="0"/>
              <a:pathLst>
                <a:path w="21294" h="146051">
                  <a:moveTo>
                    <a:pt x="21293" y="0"/>
                  </a:moveTo>
                  <a:lnTo>
                    <a:pt x="21293" y="0"/>
                  </a:lnTo>
                  <a:lnTo>
                    <a:pt x="9083" y="27789"/>
                  </a:lnTo>
                  <a:lnTo>
                    <a:pt x="899" y="49626"/>
                  </a:lnTo>
                  <a:lnTo>
                    <a:pt x="0" y="62978"/>
                  </a:lnTo>
                  <a:lnTo>
                    <a:pt x="1800" y="88797"/>
                  </a:lnTo>
                  <a:lnTo>
                    <a:pt x="2111" y="114662"/>
                  </a:lnTo>
                  <a:lnTo>
                    <a:pt x="2243" y="146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SMARTInkShape-121"/>
            <p:cNvSpPr/>
            <p:nvPr>
              <p:custDataLst>
                <p:tags r:id="rId191"/>
              </p:custDataLst>
            </p:nvPr>
          </p:nvSpPr>
          <p:spPr>
            <a:xfrm>
              <a:off x="8605132" y="2518674"/>
              <a:ext cx="443619" cy="121744"/>
            </a:xfrm>
            <a:custGeom>
              <a:avLst/>
              <a:gdLst/>
              <a:ahLst/>
              <a:cxnLst/>
              <a:rect l="0" t="0" r="0" b="0"/>
              <a:pathLst>
                <a:path w="443619" h="121744">
                  <a:moveTo>
                    <a:pt x="5468" y="65776"/>
                  </a:moveTo>
                  <a:lnTo>
                    <a:pt x="5468" y="65776"/>
                  </a:lnTo>
                  <a:lnTo>
                    <a:pt x="0" y="65776"/>
                  </a:lnTo>
                  <a:lnTo>
                    <a:pt x="2750" y="69147"/>
                  </a:lnTo>
                  <a:lnTo>
                    <a:pt x="9904" y="68920"/>
                  </a:lnTo>
                  <a:lnTo>
                    <a:pt x="31477" y="64826"/>
                  </a:lnTo>
                  <a:lnTo>
                    <a:pt x="59035" y="57263"/>
                  </a:lnTo>
                  <a:lnTo>
                    <a:pt x="84369" y="44204"/>
                  </a:lnTo>
                  <a:lnTo>
                    <a:pt x="112337" y="26928"/>
                  </a:lnTo>
                  <a:lnTo>
                    <a:pt x="140329" y="8870"/>
                  </a:lnTo>
                  <a:lnTo>
                    <a:pt x="158316" y="859"/>
                  </a:lnTo>
                  <a:lnTo>
                    <a:pt x="167005" y="0"/>
                  </a:lnTo>
                  <a:lnTo>
                    <a:pt x="170309" y="759"/>
                  </a:lnTo>
                  <a:lnTo>
                    <a:pt x="172512" y="1970"/>
                  </a:lnTo>
                  <a:lnTo>
                    <a:pt x="173981" y="3483"/>
                  </a:lnTo>
                  <a:lnTo>
                    <a:pt x="174960" y="5197"/>
                  </a:lnTo>
                  <a:lnTo>
                    <a:pt x="176531" y="28933"/>
                  </a:lnTo>
                  <a:lnTo>
                    <a:pt x="177509" y="54703"/>
                  </a:lnTo>
                  <a:lnTo>
                    <a:pt x="183803" y="80888"/>
                  </a:lnTo>
                  <a:lnTo>
                    <a:pt x="188469" y="109448"/>
                  </a:lnTo>
                  <a:lnTo>
                    <a:pt x="189278" y="118932"/>
                  </a:lnTo>
                  <a:lnTo>
                    <a:pt x="190097" y="120264"/>
                  </a:lnTo>
                  <a:lnTo>
                    <a:pt x="191348" y="121151"/>
                  </a:lnTo>
                  <a:lnTo>
                    <a:pt x="192888" y="121743"/>
                  </a:lnTo>
                  <a:lnTo>
                    <a:pt x="194621" y="120020"/>
                  </a:lnTo>
                  <a:lnTo>
                    <a:pt x="207324" y="94022"/>
                  </a:lnTo>
                  <a:lnTo>
                    <a:pt x="225982" y="63311"/>
                  </a:lnTo>
                  <a:lnTo>
                    <a:pt x="247664" y="45136"/>
                  </a:lnTo>
                  <a:lnTo>
                    <a:pt x="256339" y="42491"/>
                  </a:lnTo>
                  <a:lnTo>
                    <a:pt x="261615" y="41786"/>
                  </a:lnTo>
                  <a:lnTo>
                    <a:pt x="273122" y="44766"/>
                  </a:lnTo>
                  <a:lnTo>
                    <a:pt x="289620" y="54377"/>
                  </a:lnTo>
                  <a:lnTo>
                    <a:pt x="316478" y="80471"/>
                  </a:lnTo>
                  <a:lnTo>
                    <a:pt x="325728" y="90652"/>
                  </a:lnTo>
                  <a:lnTo>
                    <a:pt x="336894" y="97528"/>
                  </a:lnTo>
                  <a:lnTo>
                    <a:pt x="340719" y="98939"/>
                  </a:lnTo>
                  <a:lnTo>
                    <a:pt x="343268" y="99173"/>
                  </a:lnTo>
                  <a:lnTo>
                    <a:pt x="357474" y="94480"/>
                  </a:lnTo>
                  <a:lnTo>
                    <a:pt x="361494" y="91262"/>
                  </a:lnTo>
                  <a:lnTo>
                    <a:pt x="375383" y="68322"/>
                  </a:lnTo>
                  <a:lnTo>
                    <a:pt x="378715" y="55320"/>
                  </a:lnTo>
                  <a:lnTo>
                    <a:pt x="377613" y="46783"/>
                  </a:lnTo>
                  <a:lnTo>
                    <a:pt x="374771" y="38990"/>
                  </a:lnTo>
                  <a:lnTo>
                    <a:pt x="371157" y="33175"/>
                  </a:lnTo>
                  <a:lnTo>
                    <a:pt x="368499" y="32047"/>
                  </a:lnTo>
                  <a:lnTo>
                    <a:pt x="361783" y="32676"/>
                  </a:lnTo>
                  <a:lnTo>
                    <a:pt x="354095" y="40952"/>
                  </a:lnTo>
                  <a:lnTo>
                    <a:pt x="347385" y="52626"/>
                  </a:lnTo>
                  <a:lnTo>
                    <a:pt x="344403" y="62519"/>
                  </a:lnTo>
                  <a:lnTo>
                    <a:pt x="346095" y="82763"/>
                  </a:lnTo>
                  <a:lnTo>
                    <a:pt x="354437" y="103265"/>
                  </a:lnTo>
                  <a:lnTo>
                    <a:pt x="361884" y="112542"/>
                  </a:lnTo>
                  <a:lnTo>
                    <a:pt x="365845" y="116003"/>
                  </a:lnTo>
                  <a:lnTo>
                    <a:pt x="370602" y="117605"/>
                  </a:lnTo>
                  <a:lnTo>
                    <a:pt x="399587" y="116851"/>
                  </a:lnTo>
                  <a:lnTo>
                    <a:pt x="431262" y="103538"/>
                  </a:lnTo>
                  <a:lnTo>
                    <a:pt x="443618" y="975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" name="SMARTInkShape-Group28"/>
          <p:cNvGrpSpPr/>
          <p:nvPr/>
        </p:nvGrpSpPr>
        <p:grpSpPr>
          <a:xfrm>
            <a:off x="9251952" y="2470150"/>
            <a:ext cx="965199" cy="152401"/>
            <a:chOff x="9251952" y="2470150"/>
            <a:chExt cx="965199" cy="152401"/>
          </a:xfrm>
        </p:grpSpPr>
        <p:sp>
          <p:nvSpPr>
            <p:cNvPr id="105" name="SMARTInkShape-122"/>
            <p:cNvSpPr/>
            <p:nvPr>
              <p:custDataLst>
                <p:tags r:id="rId182"/>
              </p:custDataLst>
            </p:nvPr>
          </p:nvSpPr>
          <p:spPr>
            <a:xfrm>
              <a:off x="9251952" y="2522764"/>
              <a:ext cx="215899" cy="98071"/>
            </a:xfrm>
            <a:custGeom>
              <a:avLst/>
              <a:gdLst/>
              <a:ahLst/>
              <a:cxnLst/>
              <a:rect l="0" t="0" r="0" b="0"/>
              <a:pathLst>
                <a:path w="215899" h="98071">
                  <a:moveTo>
                    <a:pt x="6348" y="4536"/>
                  </a:moveTo>
                  <a:lnTo>
                    <a:pt x="6348" y="4536"/>
                  </a:lnTo>
                  <a:lnTo>
                    <a:pt x="6348" y="7907"/>
                  </a:lnTo>
                  <a:lnTo>
                    <a:pt x="880" y="35043"/>
                  </a:lnTo>
                  <a:lnTo>
                    <a:pt x="114" y="62846"/>
                  </a:lnTo>
                  <a:lnTo>
                    <a:pt x="5" y="93994"/>
                  </a:lnTo>
                  <a:lnTo>
                    <a:pt x="0" y="98070"/>
                  </a:lnTo>
                  <a:lnTo>
                    <a:pt x="6905" y="85745"/>
                  </a:lnTo>
                  <a:lnTo>
                    <a:pt x="21369" y="56309"/>
                  </a:lnTo>
                  <a:lnTo>
                    <a:pt x="29770" y="37986"/>
                  </a:lnTo>
                  <a:lnTo>
                    <a:pt x="48979" y="18880"/>
                  </a:lnTo>
                  <a:lnTo>
                    <a:pt x="64841" y="9883"/>
                  </a:lnTo>
                  <a:lnTo>
                    <a:pt x="76203" y="6120"/>
                  </a:lnTo>
                  <a:lnTo>
                    <a:pt x="90782" y="5006"/>
                  </a:lnTo>
                  <a:lnTo>
                    <a:pt x="98671" y="6626"/>
                  </a:lnTo>
                  <a:lnTo>
                    <a:pt x="105237" y="10404"/>
                  </a:lnTo>
                  <a:lnTo>
                    <a:pt x="116160" y="20464"/>
                  </a:lnTo>
                  <a:lnTo>
                    <a:pt x="121711" y="28313"/>
                  </a:lnTo>
                  <a:lnTo>
                    <a:pt x="125431" y="47408"/>
                  </a:lnTo>
                  <a:lnTo>
                    <a:pt x="126860" y="78109"/>
                  </a:lnTo>
                  <a:lnTo>
                    <a:pt x="126986" y="91765"/>
                  </a:lnTo>
                  <a:lnTo>
                    <a:pt x="126994" y="82828"/>
                  </a:lnTo>
                  <a:lnTo>
                    <a:pt x="136431" y="56481"/>
                  </a:lnTo>
                  <a:lnTo>
                    <a:pt x="147702" y="32044"/>
                  </a:lnTo>
                  <a:lnTo>
                    <a:pt x="159937" y="13419"/>
                  </a:lnTo>
                  <a:lnTo>
                    <a:pt x="170330" y="6603"/>
                  </a:lnTo>
                  <a:lnTo>
                    <a:pt x="188286" y="680"/>
                  </a:lnTo>
                  <a:lnTo>
                    <a:pt x="197276" y="0"/>
                  </a:lnTo>
                  <a:lnTo>
                    <a:pt x="203623" y="2050"/>
                  </a:lnTo>
                  <a:lnTo>
                    <a:pt x="205598" y="5701"/>
                  </a:lnTo>
                  <a:lnTo>
                    <a:pt x="210649" y="31839"/>
                  </a:lnTo>
                  <a:lnTo>
                    <a:pt x="215207" y="62381"/>
                  </a:lnTo>
                  <a:lnTo>
                    <a:pt x="215898" y="8073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123"/>
            <p:cNvSpPr/>
            <p:nvPr>
              <p:custDataLst>
                <p:tags r:id="rId183"/>
              </p:custDataLst>
            </p:nvPr>
          </p:nvSpPr>
          <p:spPr>
            <a:xfrm>
              <a:off x="9509780" y="2522892"/>
              <a:ext cx="96115" cy="91644"/>
            </a:xfrm>
            <a:custGeom>
              <a:avLst/>
              <a:gdLst/>
              <a:ahLst/>
              <a:cxnLst/>
              <a:rect l="0" t="0" r="0" b="0"/>
              <a:pathLst>
                <a:path w="96115" h="91644">
                  <a:moveTo>
                    <a:pt x="21570" y="10758"/>
                  </a:moveTo>
                  <a:lnTo>
                    <a:pt x="21570" y="10758"/>
                  </a:lnTo>
                  <a:lnTo>
                    <a:pt x="4977" y="35229"/>
                  </a:lnTo>
                  <a:lnTo>
                    <a:pt x="554" y="47975"/>
                  </a:lnTo>
                  <a:lnTo>
                    <a:pt x="0" y="59284"/>
                  </a:lnTo>
                  <a:lnTo>
                    <a:pt x="840" y="64275"/>
                  </a:lnTo>
                  <a:lnTo>
                    <a:pt x="5536" y="73584"/>
                  </a:lnTo>
                  <a:lnTo>
                    <a:pt x="12327" y="81720"/>
                  </a:lnTo>
                  <a:lnTo>
                    <a:pt x="20049" y="87687"/>
                  </a:lnTo>
                  <a:lnTo>
                    <a:pt x="30066" y="90810"/>
                  </a:lnTo>
                  <a:lnTo>
                    <a:pt x="35701" y="91643"/>
                  </a:lnTo>
                  <a:lnTo>
                    <a:pt x="47606" y="86924"/>
                  </a:lnTo>
                  <a:lnTo>
                    <a:pt x="78218" y="61555"/>
                  </a:lnTo>
                  <a:lnTo>
                    <a:pt x="92184" y="47995"/>
                  </a:lnTo>
                  <a:lnTo>
                    <a:pt x="95286" y="39302"/>
                  </a:lnTo>
                  <a:lnTo>
                    <a:pt x="96114" y="34021"/>
                  </a:lnTo>
                  <a:lnTo>
                    <a:pt x="93272" y="22508"/>
                  </a:lnTo>
                  <a:lnTo>
                    <a:pt x="90538" y="16475"/>
                  </a:lnTo>
                  <a:lnTo>
                    <a:pt x="81855" y="7890"/>
                  </a:lnTo>
                  <a:lnTo>
                    <a:pt x="70941" y="2428"/>
                  </a:lnTo>
                  <a:lnTo>
                    <a:pt x="59035" y="0"/>
                  </a:lnTo>
                  <a:lnTo>
                    <a:pt x="29780" y="3511"/>
                  </a:lnTo>
                  <a:lnTo>
                    <a:pt x="2520" y="107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124"/>
            <p:cNvSpPr/>
            <p:nvPr>
              <p:custDataLst>
                <p:tags r:id="rId184"/>
              </p:custDataLst>
            </p:nvPr>
          </p:nvSpPr>
          <p:spPr>
            <a:xfrm>
              <a:off x="9691816" y="2476500"/>
              <a:ext cx="17335" cy="146051"/>
            </a:xfrm>
            <a:custGeom>
              <a:avLst/>
              <a:gdLst/>
              <a:ahLst/>
              <a:cxnLst/>
              <a:rect l="0" t="0" r="0" b="0"/>
              <a:pathLst>
                <a:path w="17335" h="146051">
                  <a:moveTo>
                    <a:pt x="10984" y="0"/>
                  </a:moveTo>
                  <a:lnTo>
                    <a:pt x="10984" y="0"/>
                  </a:lnTo>
                  <a:lnTo>
                    <a:pt x="4077" y="25748"/>
                  </a:lnTo>
                  <a:lnTo>
                    <a:pt x="0" y="46435"/>
                  </a:lnTo>
                  <a:lnTo>
                    <a:pt x="675" y="72320"/>
                  </a:lnTo>
                  <a:lnTo>
                    <a:pt x="5342" y="98569"/>
                  </a:lnTo>
                  <a:lnTo>
                    <a:pt x="9869" y="126401"/>
                  </a:lnTo>
                  <a:lnTo>
                    <a:pt x="17334" y="146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SMARTInkShape-125"/>
            <p:cNvSpPr/>
            <p:nvPr>
              <p:custDataLst>
                <p:tags r:id="rId185"/>
              </p:custDataLst>
            </p:nvPr>
          </p:nvSpPr>
          <p:spPr>
            <a:xfrm>
              <a:off x="9658350" y="2559050"/>
              <a:ext cx="95251" cy="12701"/>
            </a:xfrm>
            <a:custGeom>
              <a:avLst/>
              <a:gdLst/>
              <a:ahLst/>
              <a:cxnLst/>
              <a:rect l="0" t="0" r="0" b="0"/>
              <a:pathLst>
                <a:path w="95251" h="12701">
                  <a:moveTo>
                    <a:pt x="0" y="12700"/>
                  </a:moveTo>
                  <a:lnTo>
                    <a:pt x="0" y="12700"/>
                  </a:lnTo>
                  <a:lnTo>
                    <a:pt x="10844" y="11995"/>
                  </a:lnTo>
                  <a:lnTo>
                    <a:pt x="42063" y="3862"/>
                  </a:lnTo>
                  <a:lnTo>
                    <a:pt x="73037" y="763"/>
                  </a:lnTo>
                  <a:lnTo>
                    <a:pt x="952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SMARTInkShape-126"/>
            <p:cNvSpPr/>
            <p:nvPr>
              <p:custDataLst>
                <p:tags r:id="rId186"/>
              </p:custDataLst>
            </p:nvPr>
          </p:nvSpPr>
          <p:spPr>
            <a:xfrm>
              <a:off x="9855200" y="2540000"/>
              <a:ext cx="12701" cy="69851"/>
            </a:xfrm>
            <a:custGeom>
              <a:avLst/>
              <a:gdLst/>
              <a:ahLst/>
              <a:cxnLst/>
              <a:rect l="0" t="0" r="0" b="0"/>
              <a:pathLst>
                <a:path w="12701" h="69851">
                  <a:moveTo>
                    <a:pt x="0" y="0"/>
                  </a:moveTo>
                  <a:lnTo>
                    <a:pt x="0" y="0"/>
                  </a:lnTo>
                  <a:lnTo>
                    <a:pt x="0" y="28875"/>
                  </a:lnTo>
                  <a:lnTo>
                    <a:pt x="705" y="36117"/>
                  </a:lnTo>
                  <a:lnTo>
                    <a:pt x="12700" y="69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SMARTInkShape-127"/>
            <p:cNvSpPr/>
            <p:nvPr>
              <p:custDataLst>
                <p:tags r:id="rId187"/>
              </p:custDataLst>
            </p:nvPr>
          </p:nvSpPr>
          <p:spPr>
            <a:xfrm>
              <a:off x="9874250" y="2470150"/>
              <a:ext cx="6351" cy="1"/>
            </a:xfrm>
            <a:custGeom>
              <a:avLst/>
              <a:gdLst/>
              <a:ahLst/>
              <a:cxnLst/>
              <a:rect l="0" t="0" r="0" b="0"/>
              <a:pathLst>
                <a:path w="6351" h="1">
                  <a:moveTo>
                    <a:pt x="6350" y="0"/>
                  </a:moveTo>
                  <a:lnTo>
                    <a:pt x="6350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SMARTInkShape-128"/>
            <p:cNvSpPr/>
            <p:nvPr>
              <p:custDataLst>
                <p:tags r:id="rId188"/>
              </p:custDataLst>
            </p:nvPr>
          </p:nvSpPr>
          <p:spPr>
            <a:xfrm>
              <a:off x="9906000" y="2519285"/>
              <a:ext cx="103383" cy="74901"/>
            </a:xfrm>
            <a:custGeom>
              <a:avLst/>
              <a:gdLst/>
              <a:ahLst/>
              <a:cxnLst/>
              <a:rect l="0" t="0" r="0" b="0"/>
              <a:pathLst>
                <a:path w="103383" h="74901">
                  <a:moveTo>
                    <a:pt x="25400" y="8015"/>
                  </a:moveTo>
                  <a:lnTo>
                    <a:pt x="25400" y="8015"/>
                  </a:lnTo>
                  <a:lnTo>
                    <a:pt x="25400" y="33876"/>
                  </a:lnTo>
                  <a:lnTo>
                    <a:pt x="32142" y="51504"/>
                  </a:lnTo>
                  <a:lnTo>
                    <a:pt x="43076" y="67859"/>
                  </a:lnTo>
                  <a:lnTo>
                    <a:pt x="49250" y="73418"/>
                  </a:lnTo>
                  <a:lnTo>
                    <a:pt x="51883" y="74900"/>
                  </a:lnTo>
                  <a:lnTo>
                    <a:pt x="69073" y="73615"/>
                  </a:lnTo>
                  <a:lnTo>
                    <a:pt x="80323" y="66804"/>
                  </a:lnTo>
                  <a:lnTo>
                    <a:pt x="95672" y="48555"/>
                  </a:lnTo>
                  <a:lnTo>
                    <a:pt x="103215" y="32257"/>
                  </a:lnTo>
                  <a:lnTo>
                    <a:pt x="103382" y="26998"/>
                  </a:lnTo>
                  <a:lnTo>
                    <a:pt x="99805" y="17393"/>
                  </a:lnTo>
                  <a:lnTo>
                    <a:pt x="93228" y="7422"/>
                  </a:lnTo>
                  <a:lnTo>
                    <a:pt x="73328" y="0"/>
                  </a:lnTo>
                  <a:lnTo>
                    <a:pt x="48460" y="74"/>
                  </a:lnTo>
                  <a:lnTo>
                    <a:pt x="0" y="80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129"/>
            <p:cNvSpPr/>
            <p:nvPr>
              <p:custDataLst>
                <p:tags r:id="rId189"/>
              </p:custDataLst>
            </p:nvPr>
          </p:nvSpPr>
          <p:spPr>
            <a:xfrm>
              <a:off x="10096500" y="2518700"/>
              <a:ext cx="120651" cy="78451"/>
            </a:xfrm>
            <a:custGeom>
              <a:avLst/>
              <a:gdLst/>
              <a:ahLst/>
              <a:cxnLst/>
              <a:rect l="0" t="0" r="0" b="0"/>
              <a:pathLst>
                <a:path w="120651" h="78451">
                  <a:moveTo>
                    <a:pt x="0" y="8600"/>
                  </a:moveTo>
                  <a:lnTo>
                    <a:pt x="0" y="8600"/>
                  </a:lnTo>
                  <a:lnTo>
                    <a:pt x="0" y="39107"/>
                  </a:lnTo>
                  <a:lnTo>
                    <a:pt x="0" y="70379"/>
                  </a:lnTo>
                  <a:lnTo>
                    <a:pt x="0" y="70953"/>
                  </a:lnTo>
                  <a:lnTo>
                    <a:pt x="3370" y="65018"/>
                  </a:lnTo>
                  <a:lnTo>
                    <a:pt x="11950" y="34395"/>
                  </a:lnTo>
                  <a:lnTo>
                    <a:pt x="22199" y="16478"/>
                  </a:lnTo>
                  <a:lnTo>
                    <a:pt x="30093" y="9044"/>
                  </a:lnTo>
                  <a:lnTo>
                    <a:pt x="45841" y="892"/>
                  </a:lnTo>
                  <a:lnTo>
                    <a:pt x="57769" y="0"/>
                  </a:lnTo>
                  <a:lnTo>
                    <a:pt x="68714" y="1956"/>
                  </a:lnTo>
                  <a:lnTo>
                    <a:pt x="75930" y="5177"/>
                  </a:lnTo>
                  <a:lnTo>
                    <a:pt x="87331" y="14328"/>
                  </a:lnTo>
                  <a:lnTo>
                    <a:pt x="91731" y="21964"/>
                  </a:lnTo>
                  <a:lnTo>
                    <a:pt x="103515" y="50577"/>
                  </a:lnTo>
                  <a:lnTo>
                    <a:pt x="108047" y="62352"/>
                  </a:lnTo>
                  <a:lnTo>
                    <a:pt x="120650" y="78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2" name="SMARTInkShape-Group29"/>
          <p:cNvGrpSpPr/>
          <p:nvPr/>
        </p:nvGrpSpPr>
        <p:grpSpPr>
          <a:xfrm>
            <a:off x="10428184" y="2451100"/>
            <a:ext cx="1641240" cy="170616"/>
            <a:chOff x="10428184" y="2451100"/>
            <a:chExt cx="1641240" cy="170616"/>
          </a:xfrm>
        </p:grpSpPr>
        <p:sp>
          <p:nvSpPr>
            <p:cNvPr id="114" name="SMARTInkShape-130"/>
            <p:cNvSpPr/>
            <p:nvPr>
              <p:custDataLst>
                <p:tags r:id="rId174"/>
              </p:custDataLst>
            </p:nvPr>
          </p:nvSpPr>
          <p:spPr>
            <a:xfrm>
              <a:off x="10428184" y="2527300"/>
              <a:ext cx="85898" cy="94416"/>
            </a:xfrm>
            <a:custGeom>
              <a:avLst/>
              <a:gdLst/>
              <a:ahLst/>
              <a:cxnLst/>
              <a:rect l="0" t="0" r="0" b="0"/>
              <a:pathLst>
                <a:path w="85898" h="94416">
                  <a:moveTo>
                    <a:pt x="23916" y="0"/>
                  </a:moveTo>
                  <a:lnTo>
                    <a:pt x="23916" y="0"/>
                  </a:lnTo>
                  <a:lnTo>
                    <a:pt x="11707" y="15580"/>
                  </a:lnTo>
                  <a:lnTo>
                    <a:pt x="1854" y="42327"/>
                  </a:lnTo>
                  <a:lnTo>
                    <a:pt x="0" y="53149"/>
                  </a:lnTo>
                  <a:lnTo>
                    <a:pt x="2939" y="64544"/>
                  </a:lnTo>
                  <a:lnTo>
                    <a:pt x="12526" y="80978"/>
                  </a:lnTo>
                  <a:lnTo>
                    <a:pt x="20265" y="88907"/>
                  </a:lnTo>
                  <a:lnTo>
                    <a:pt x="28408" y="92431"/>
                  </a:lnTo>
                  <a:lnTo>
                    <a:pt x="40926" y="94415"/>
                  </a:lnTo>
                  <a:lnTo>
                    <a:pt x="60314" y="88261"/>
                  </a:lnTo>
                  <a:lnTo>
                    <a:pt x="70196" y="81325"/>
                  </a:lnTo>
                  <a:lnTo>
                    <a:pt x="76941" y="72834"/>
                  </a:lnTo>
                  <a:lnTo>
                    <a:pt x="83999" y="56152"/>
                  </a:lnTo>
                  <a:lnTo>
                    <a:pt x="85897" y="44007"/>
                  </a:lnTo>
                  <a:lnTo>
                    <a:pt x="82978" y="31553"/>
                  </a:lnTo>
                  <a:lnTo>
                    <a:pt x="76977" y="20374"/>
                  </a:lnTo>
                  <a:lnTo>
                    <a:pt x="65665" y="10113"/>
                  </a:lnTo>
                  <a:lnTo>
                    <a:pt x="57523" y="4965"/>
                  </a:lnTo>
                  <a:lnTo>
                    <a:pt x="53376" y="4016"/>
                  </a:lnTo>
                  <a:lnTo>
                    <a:pt x="23916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SMARTInkShape-131"/>
            <p:cNvSpPr/>
            <p:nvPr>
              <p:custDataLst>
                <p:tags r:id="rId175"/>
              </p:custDataLst>
            </p:nvPr>
          </p:nvSpPr>
          <p:spPr>
            <a:xfrm>
              <a:off x="10643363" y="2461231"/>
              <a:ext cx="88138" cy="148620"/>
            </a:xfrm>
            <a:custGeom>
              <a:avLst/>
              <a:gdLst/>
              <a:ahLst/>
              <a:cxnLst/>
              <a:rect l="0" t="0" r="0" b="0"/>
              <a:pathLst>
                <a:path w="88138" h="148620">
                  <a:moveTo>
                    <a:pt x="11937" y="148619"/>
                  </a:moveTo>
                  <a:lnTo>
                    <a:pt x="11937" y="148619"/>
                  </a:lnTo>
                  <a:lnTo>
                    <a:pt x="8566" y="145248"/>
                  </a:lnTo>
                  <a:lnTo>
                    <a:pt x="3099" y="133039"/>
                  </a:lnTo>
                  <a:lnTo>
                    <a:pt x="0" y="112197"/>
                  </a:lnTo>
                  <a:lnTo>
                    <a:pt x="169" y="83970"/>
                  </a:lnTo>
                  <a:lnTo>
                    <a:pt x="4308" y="54396"/>
                  </a:lnTo>
                  <a:lnTo>
                    <a:pt x="8705" y="28172"/>
                  </a:lnTo>
                  <a:lnTo>
                    <a:pt x="14351" y="8979"/>
                  </a:lnTo>
                  <a:lnTo>
                    <a:pt x="17073" y="4726"/>
                  </a:lnTo>
                  <a:lnTo>
                    <a:pt x="20300" y="1890"/>
                  </a:lnTo>
                  <a:lnTo>
                    <a:pt x="23863" y="0"/>
                  </a:lnTo>
                  <a:lnTo>
                    <a:pt x="45731" y="710"/>
                  </a:lnTo>
                  <a:lnTo>
                    <a:pt x="64441" y="5389"/>
                  </a:lnTo>
                  <a:lnTo>
                    <a:pt x="88137" y="216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SMARTInkShape-132"/>
            <p:cNvSpPr/>
            <p:nvPr>
              <p:custDataLst>
                <p:tags r:id="rId176"/>
              </p:custDataLst>
            </p:nvPr>
          </p:nvSpPr>
          <p:spPr>
            <a:xfrm>
              <a:off x="10572750" y="2533911"/>
              <a:ext cx="152401" cy="12440"/>
            </a:xfrm>
            <a:custGeom>
              <a:avLst/>
              <a:gdLst/>
              <a:ahLst/>
              <a:cxnLst/>
              <a:rect l="0" t="0" r="0" b="0"/>
              <a:pathLst>
                <a:path w="152401" h="12440">
                  <a:moveTo>
                    <a:pt x="0" y="6089"/>
                  </a:moveTo>
                  <a:lnTo>
                    <a:pt x="0" y="6089"/>
                  </a:lnTo>
                  <a:lnTo>
                    <a:pt x="3370" y="2718"/>
                  </a:lnTo>
                  <a:lnTo>
                    <a:pt x="8789" y="1063"/>
                  </a:lnTo>
                  <a:lnTo>
                    <a:pt x="37249" y="0"/>
                  </a:lnTo>
                  <a:lnTo>
                    <a:pt x="68109" y="3187"/>
                  </a:lnTo>
                  <a:lnTo>
                    <a:pt x="99594" y="5229"/>
                  </a:lnTo>
                  <a:lnTo>
                    <a:pt x="130994" y="10283"/>
                  </a:lnTo>
                  <a:lnTo>
                    <a:pt x="152400" y="124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SMARTInkShape-133"/>
            <p:cNvSpPr/>
            <p:nvPr>
              <p:custDataLst>
                <p:tags r:id="rId177"/>
              </p:custDataLst>
            </p:nvPr>
          </p:nvSpPr>
          <p:spPr>
            <a:xfrm>
              <a:off x="10853033" y="2459312"/>
              <a:ext cx="418218" cy="118789"/>
            </a:xfrm>
            <a:custGeom>
              <a:avLst/>
              <a:gdLst/>
              <a:ahLst/>
              <a:cxnLst/>
              <a:rect l="0" t="0" r="0" b="0"/>
              <a:pathLst>
                <a:path w="418218" h="118789">
                  <a:moveTo>
                    <a:pt x="5467" y="74338"/>
                  </a:moveTo>
                  <a:lnTo>
                    <a:pt x="5467" y="74338"/>
                  </a:lnTo>
                  <a:lnTo>
                    <a:pt x="0" y="74338"/>
                  </a:lnTo>
                  <a:lnTo>
                    <a:pt x="6120" y="77709"/>
                  </a:lnTo>
                  <a:lnTo>
                    <a:pt x="23612" y="79805"/>
                  </a:lnTo>
                  <a:lnTo>
                    <a:pt x="54103" y="75444"/>
                  </a:lnTo>
                  <a:lnTo>
                    <a:pt x="81241" y="67788"/>
                  </a:lnTo>
                  <a:lnTo>
                    <a:pt x="103612" y="59482"/>
                  </a:lnTo>
                  <a:lnTo>
                    <a:pt x="133800" y="38235"/>
                  </a:lnTo>
                  <a:lnTo>
                    <a:pt x="158255" y="7562"/>
                  </a:lnTo>
                  <a:lnTo>
                    <a:pt x="168800" y="930"/>
                  </a:lnTo>
                  <a:lnTo>
                    <a:pt x="171506" y="0"/>
                  </a:lnTo>
                  <a:lnTo>
                    <a:pt x="173309" y="790"/>
                  </a:lnTo>
                  <a:lnTo>
                    <a:pt x="174512" y="2728"/>
                  </a:lnTo>
                  <a:lnTo>
                    <a:pt x="176204" y="14080"/>
                  </a:lnTo>
                  <a:lnTo>
                    <a:pt x="178587" y="28967"/>
                  </a:lnTo>
                  <a:lnTo>
                    <a:pt x="181187" y="40062"/>
                  </a:lnTo>
                  <a:lnTo>
                    <a:pt x="182650" y="65437"/>
                  </a:lnTo>
                  <a:lnTo>
                    <a:pt x="185027" y="94007"/>
                  </a:lnTo>
                  <a:lnTo>
                    <a:pt x="188257" y="106272"/>
                  </a:lnTo>
                  <a:lnTo>
                    <a:pt x="189349" y="116316"/>
                  </a:lnTo>
                  <a:lnTo>
                    <a:pt x="189439" y="116434"/>
                  </a:lnTo>
                  <a:lnTo>
                    <a:pt x="189537" y="114684"/>
                  </a:lnTo>
                  <a:lnTo>
                    <a:pt x="198448" y="88217"/>
                  </a:lnTo>
                  <a:lnTo>
                    <a:pt x="207913" y="71708"/>
                  </a:lnTo>
                  <a:lnTo>
                    <a:pt x="216284" y="61251"/>
                  </a:lnTo>
                  <a:lnTo>
                    <a:pt x="224753" y="57938"/>
                  </a:lnTo>
                  <a:lnTo>
                    <a:pt x="240693" y="55812"/>
                  </a:lnTo>
                  <a:lnTo>
                    <a:pt x="247831" y="59284"/>
                  </a:lnTo>
                  <a:lnTo>
                    <a:pt x="277286" y="79157"/>
                  </a:lnTo>
                  <a:lnTo>
                    <a:pt x="303809" y="96398"/>
                  </a:lnTo>
                  <a:lnTo>
                    <a:pt x="308078" y="97511"/>
                  </a:lnTo>
                  <a:lnTo>
                    <a:pt x="324199" y="95707"/>
                  </a:lnTo>
                  <a:lnTo>
                    <a:pt x="335640" y="90704"/>
                  </a:lnTo>
                  <a:lnTo>
                    <a:pt x="355763" y="73054"/>
                  </a:lnTo>
                  <a:lnTo>
                    <a:pt x="368747" y="55191"/>
                  </a:lnTo>
                  <a:lnTo>
                    <a:pt x="371535" y="48660"/>
                  </a:lnTo>
                  <a:lnTo>
                    <a:pt x="370868" y="45930"/>
                  </a:lnTo>
                  <a:lnTo>
                    <a:pt x="366364" y="41016"/>
                  </a:lnTo>
                  <a:lnTo>
                    <a:pt x="361540" y="38362"/>
                  </a:lnTo>
                  <a:lnTo>
                    <a:pt x="352694" y="36657"/>
                  </a:lnTo>
                  <a:lnTo>
                    <a:pt x="346527" y="42069"/>
                  </a:lnTo>
                  <a:lnTo>
                    <a:pt x="342907" y="46475"/>
                  </a:lnTo>
                  <a:lnTo>
                    <a:pt x="338885" y="57016"/>
                  </a:lnTo>
                  <a:lnTo>
                    <a:pt x="336303" y="77658"/>
                  </a:lnTo>
                  <a:lnTo>
                    <a:pt x="339226" y="94372"/>
                  </a:lnTo>
                  <a:lnTo>
                    <a:pt x="342979" y="98983"/>
                  </a:lnTo>
                  <a:lnTo>
                    <a:pt x="370383" y="113898"/>
                  </a:lnTo>
                  <a:lnTo>
                    <a:pt x="418217" y="1187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SMARTInkShape-134"/>
            <p:cNvSpPr/>
            <p:nvPr>
              <p:custDataLst>
                <p:tags r:id="rId178"/>
              </p:custDataLst>
            </p:nvPr>
          </p:nvSpPr>
          <p:spPr>
            <a:xfrm>
              <a:off x="11412172" y="2514600"/>
              <a:ext cx="71385" cy="74549"/>
            </a:xfrm>
            <a:custGeom>
              <a:avLst/>
              <a:gdLst/>
              <a:ahLst/>
              <a:cxnLst/>
              <a:rect l="0" t="0" r="0" b="0"/>
              <a:pathLst>
                <a:path w="71385" h="74549">
                  <a:moveTo>
                    <a:pt x="17828" y="0"/>
                  </a:moveTo>
                  <a:lnTo>
                    <a:pt x="17828" y="0"/>
                  </a:lnTo>
                  <a:lnTo>
                    <a:pt x="14458" y="3371"/>
                  </a:lnTo>
                  <a:lnTo>
                    <a:pt x="2901" y="32603"/>
                  </a:lnTo>
                  <a:lnTo>
                    <a:pt x="0" y="47682"/>
                  </a:lnTo>
                  <a:lnTo>
                    <a:pt x="3083" y="56705"/>
                  </a:lnTo>
                  <a:lnTo>
                    <a:pt x="9159" y="64713"/>
                  </a:lnTo>
                  <a:lnTo>
                    <a:pt x="19806" y="72483"/>
                  </a:lnTo>
                  <a:lnTo>
                    <a:pt x="25293" y="74548"/>
                  </a:lnTo>
                  <a:lnTo>
                    <a:pt x="42461" y="72339"/>
                  </a:lnTo>
                  <a:lnTo>
                    <a:pt x="53705" y="67194"/>
                  </a:lnTo>
                  <a:lnTo>
                    <a:pt x="61995" y="60908"/>
                  </a:lnTo>
                  <a:lnTo>
                    <a:pt x="65681" y="55763"/>
                  </a:lnTo>
                  <a:lnTo>
                    <a:pt x="71126" y="42158"/>
                  </a:lnTo>
                  <a:lnTo>
                    <a:pt x="71384" y="30731"/>
                  </a:lnTo>
                  <a:lnTo>
                    <a:pt x="70465" y="24721"/>
                  </a:lnTo>
                  <a:lnTo>
                    <a:pt x="65682" y="16161"/>
                  </a:lnTo>
                  <a:lnTo>
                    <a:pt x="58146" y="10005"/>
                  </a:lnTo>
                  <a:lnTo>
                    <a:pt x="42003" y="3278"/>
                  </a:lnTo>
                  <a:lnTo>
                    <a:pt x="1147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135"/>
            <p:cNvSpPr/>
            <p:nvPr>
              <p:custDataLst>
                <p:tags r:id="rId179"/>
              </p:custDataLst>
            </p:nvPr>
          </p:nvSpPr>
          <p:spPr>
            <a:xfrm>
              <a:off x="11588750" y="2451100"/>
              <a:ext cx="6351" cy="114301"/>
            </a:xfrm>
            <a:custGeom>
              <a:avLst/>
              <a:gdLst/>
              <a:ahLst/>
              <a:cxnLst/>
              <a:rect l="0" t="0" r="0" b="0"/>
              <a:pathLst>
                <a:path w="6351" h="114301">
                  <a:moveTo>
                    <a:pt x="0" y="0"/>
                  </a:moveTo>
                  <a:lnTo>
                    <a:pt x="0" y="0"/>
                  </a:lnTo>
                  <a:lnTo>
                    <a:pt x="0" y="26454"/>
                  </a:lnTo>
                  <a:lnTo>
                    <a:pt x="0" y="55895"/>
                  </a:lnTo>
                  <a:lnTo>
                    <a:pt x="0" y="85673"/>
                  </a:lnTo>
                  <a:lnTo>
                    <a:pt x="6350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136"/>
            <p:cNvSpPr/>
            <p:nvPr>
              <p:custDataLst>
                <p:tags r:id="rId180"/>
              </p:custDataLst>
            </p:nvPr>
          </p:nvSpPr>
          <p:spPr>
            <a:xfrm>
              <a:off x="11525512" y="2466970"/>
              <a:ext cx="437889" cy="117433"/>
            </a:xfrm>
            <a:custGeom>
              <a:avLst/>
              <a:gdLst/>
              <a:ahLst/>
              <a:cxnLst/>
              <a:rect l="0" t="0" r="0" b="0"/>
              <a:pathLst>
                <a:path w="437889" h="117433">
                  <a:moveTo>
                    <a:pt x="6088" y="60330"/>
                  </a:moveTo>
                  <a:lnTo>
                    <a:pt x="6088" y="60330"/>
                  </a:lnTo>
                  <a:lnTo>
                    <a:pt x="0" y="60330"/>
                  </a:lnTo>
                  <a:lnTo>
                    <a:pt x="29986" y="53863"/>
                  </a:lnTo>
                  <a:lnTo>
                    <a:pt x="60146" y="45307"/>
                  </a:lnTo>
                  <a:lnTo>
                    <a:pt x="86381" y="33609"/>
                  </a:lnTo>
                  <a:lnTo>
                    <a:pt x="112860" y="19434"/>
                  </a:lnTo>
                  <a:lnTo>
                    <a:pt x="143028" y="0"/>
                  </a:lnTo>
                  <a:lnTo>
                    <a:pt x="143948" y="354"/>
                  </a:lnTo>
                  <a:lnTo>
                    <a:pt x="144562" y="1296"/>
                  </a:lnTo>
                  <a:lnTo>
                    <a:pt x="145676" y="1924"/>
                  </a:lnTo>
                  <a:lnTo>
                    <a:pt x="148796" y="2622"/>
                  </a:lnTo>
                  <a:lnTo>
                    <a:pt x="152533" y="8576"/>
                  </a:lnTo>
                  <a:lnTo>
                    <a:pt x="155842" y="18984"/>
                  </a:lnTo>
                  <a:lnTo>
                    <a:pt x="157966" y="46780"/>
                  </a:lnTo>
                  <a:lnTo>
                    <a:pt x="158419" y="74904"/>
                  </a:lnTo>
                  <a:lnTo>
                    <a:pt x="158485" y="102855"/>
                  </a:lnTo>
                  <a:lnTo>
                    <a:pt x="159192" y="103497"/>
                  </a:lnTo>
                  <a:lnTo>
                    <a:pt x="161857" y="104210"/>
                  </a:lnTo>
                  <a:lnTo>
                    <a:pt x="163557" y="102283"/>
                  </a:lnTo>
                  <a:lnTo>
                    <a:pt x="176785" y="81586"/>
                  </a:lnTo>
                  <a:lnTo>
                    <a:pt x="206408" y="50637"/>
                  </a:lnTo>
                  <a:lnTo>
                    <a:pt x="213416" y="45439"/>
                  </a:lnTo>
                  <a:lnTo>
                    <a:pt x="216274" y="44053"/>
                  </a:lnTo>
                  <a:lnTo>
                    <a:pt x="218884" y="43834"/>
                  </a:lnTo>
                  <a:lnTo>
                    <a:pt x="223665" y="45473"/>
                  </a:lnTo>
                  <a:lnTo>
                    <a:pt x="236767" y="56279"/>
                  </a:lnTo>
                  <a:lnTo>
                    <a:pt x="254291" y="76756"/>
                  </a:lnTo>
                  <a:lnTo>
                    <a:pt x="270780" y="87328"/>
                  </a:lnTo>
                  <a:lnTo>
                    <a:pt x="281068" y="88086"/>
                  </a:lnTo>
                  <a:lnTo>
                    <a:pt x="310437" y="80971"/>
                  </a:lnTo>
                  <a:lnTo>
                    <a:pt x="320330" y="77030"/>
                  </a:lnTo>
                  <a:lnTo>
                    <a:pt x="327549" y="69163"/>
                  </a:lnTo>
                  <a:lnTo>
                    <a:pt x="337934" y="50237"/>
                  </a:lnTo>
                  <a:lnTo>
                    <a:pt x="338796" y="46546"/>
                  </a:lnTo>
                  <a:lnTo>
                    <a:pt x="338665" y="43379"/>
                  </a:lnTo>
                  <a:lnTo>
                    <a:pt x="336638" y="37980"/>
                  </a:lnTo>
                  <a:lnTo>
                    <a:pt x="333386" y="33228"/>
                  </a:lnTo>
                  <a:lnTo>
                    <a:pt x="330120" y="32384"/>
                  </a:lnTo>
                  <a:lnTo>
                    <a:pt x="316116" y="34568"/>
                  </a:lnTo>
                  <a:lnTo>
                    <a:pt x="307096" y="37827"/>
                  </a:lnTo>
                  <a:lnTo>
                    <a:pt x="294086" y="50370"/>
                  </a:lnTo>
                  <a:lnTo>
                    <a:pt x="282823" y="76524"/>
                  </a:lnTo>
                  <a:lnTo>
                    <a:pt x="280775" y="84696"/>
                  </a:lnTo>
                  <a:lnTo>
                    <a:pt x="283629" y="94443"/>
                  </a:lnTo>
                  <a:lnTo>
                    <a:pt x="286365" y="100005"/>
                  </a:lnTo>
                  <a:lnTo>
                    <a:pt x="296931" y="108067"/>
                  </a:lnTo>
                  <a:lnTo>
                    <a:pt x="314984" y="114691"/>
                  </a:lnTo>
                  <a:lnTo>
                    <a:pt x="343178" y="117113"/>
                  </a:lnTo>
                  <a:lnTo>
                    <a:pt x="371089" y="117432"/>
                  </a:lnTo>
                  <a:lnTo>
                    <a:pt x="374304" y="116742"/>
                  </a:lnTo>
                  <a:lnTo>
                    <a:pt x="376450" y="115577"/>
                  </a:lnTo>
                  <a:lnTo>
                    <a:pt x="377879" y="114095"/>
                  </a:lnTo>
                  <a:lnTo>
                    <a:pt x="378833" y="113812"/>
                  </a:lnTo>
                  <a:lnTo>
                    <a:pt x="379467" y="114329"/>
                  </a:lnTo>
                  <a:lnTo>
                    <a:pt x="379890" y="115379"/>
                  </a:lnTo>
                  <a:lnTo>
                    <a:pt x="380173" y="115374"/>
                  </a:lnTo>
                  <a:lnTo>
                    <a:pt x="380571" y="111995"/>
                  </a:lnTo>
                  <a:lnTo>
                    <a:pt x="380736" y="82338"/>
                  </a:lnTo>
                  <a:lnTo>
                    <a:pt x="382619" y="65675"/>
                  </a:lnTo>
                  <a:lnTo>
                    <a:pt x="386513" y="54239"/>
                  </a:lnTo>
                  <a:lnTo>
                    <a:pt x="395934" y="41278"/>
                  </a:lnTo>
                  <a:lnTo>
                    <a:pt x="401132" y="37752"/>
                  </a:lnTo>
                  <a:lnTo>
                    <a:pt x="437888" y="349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SMARTInkShape-137"/>
            <p:cNvSpPr/>
            <p:nvPr>
              <p:custDataLst>
                <p:tags r:id="rId181"/>
              </p:custDataLst>
            </p:nvPr>
          </p:nvSpPr>
          <p:spPr>
            <a:xfrm>
              <a:off x="11995150" y="2492179"/>
              <a:ext cx="74274" cy="91317"/>
            </a:xfrm>
            <a:custGeom>
              <a:avLst/>
              <a:gdLst/>
              <a:ahLst/>
              <a:cxnLst/>
              <a:rect l="0" t="0" r="0" b="0"/>
              <a:pathLst>
                <a:path w="74274" h="91317">
                  <a:moveTo>
                    <a:pt x="69850" y="3371"/>
                  </a:moveTo>
                  <a:lnTo>
                    <a:pt x="69850" y="3371"/>
                  </a:lnTo>
                  <a:lnTo>
                    <a:pt x="63108" y="0"/>
                  </a:lnTo>
                  <a:lnTo>
                    <a:pt x="42061" y="1275"/>
                  </a:lnTo>
                  <a:lnTo>
                    <a:pt x="23594" y="6121"/>
                  </a:lnTo>
                  <a:lnTo>
                    <a:pt x="9185" y="15396"/>
                  </a:lnTo>
                  <a:lnTo>
                    <a:pt x="4083" y="21180"/>
                  </a:lnTo>
                  <a:lnTo>
                    <a:pt x="1814" y="26103"/>
                  </a:lnTo>
                  <a:lnTo>
                    <a:pt x="806" y="30643"/>
                  </a:lnTo>
                  <a:lnTo>
                    <a:pt x="1949" y="32841"/>
                  </a:lnTo>
                  <a:lnTo>
                    <a:pt x="6981" y="37165"/>
                  </a:lnTo>
                  <a:lnTo>
                    <a:pt x="35813" y="47812"/>
                  </a:lnTo>
                  <a:lnTo>
                    <a:pt x="62624" y="62767"/>
                  </a:lnTo>
                  <a:lnTo>
                    <a:pt x="71864" y="70515"/>
                  </a:lnTo>
                  <a:lnTo>
                    <a:pt x="74273" y="75076"/>
                  </a:lnTo>
                  <a:lnTo>
                    <a:pt x="74209" y="77280"/>
                  </a:lnTo>
                  <a:lnTo>
                    <a:pt x="72258" y="81610"/>
                  </a:lnTo>
                  <a:lnTo>
                    <a:pt x="60451" y="88015"/>
                  </a:lnTo>
                  <a:lnTo>
                    <a:pt x="50288" y="91010"/>
                  </a:lnTo>
                  <a:lnTo>
                    <a:pt x="22372" y="91316"/>
                  </a:lnTo>
                  <a:lnTo>
                    <a:pt x="0" y="859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3" name="SMARTInkShape-138"/>
          <p:cNvSpPr/>
          <p:nvPr>
            <p:custDataLst>
              <p:tags r:id="rId2"/>
            </p:custDataLst>
          </p:nvPr>
        </p:nvSpPr>
        <p:spPr>
          <a:xfrm>
            <a:off x="10902950" y="2463800"/>
            <a:ext cx="31751" cy="114301"/>
          </a:xfrm>
          <a:custGeom>
            <a:avLst/>
            <a:gdLst/>
            <a:ahLst/>
            <a:cxnLst/>
            <a:rect l="0" t="0" r="0" b="0"/>
            <a:pathLst>
              <a:path w="31751" h="114301">
                <a:moveTo>
                  <a:pt x="31750" y="0"/>
                </a:moveTo>
                <a:lnTo>
                  <a:pt x="31750" y="0"/>
                </a:lnTo>
                <a:lnTo>
                  <a:pt x="28380" y="3371"/>
                </a:lnTo>
                <a:lnTo>
                  <a:pt x="22290" y="29232"/>
                </a:lnTo>
                <a:lnTo>
                  <a:pt x="20010" y="52327"/>
                </a:lnTo>
                <a:lnTo>
                  <a:pt x="12593" y="78142"/>
                </a:lnTo>
                <a:lnTo>
                  <a:pt x="0" y="11430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1" name="SMARTInkShape-Group31"/>
          <p:cNvGrpSpPr/>
          <p:nvPr/>
        </p:nvGrpSpPr>
        <p:grpSpPr>
          <a:xfrm>
            <a:off x="6844716" y="2489200"/>
            <a:ext cx="1321385" cy="266701"/>
            <a:chOff x="6844716" y="2489200"/>
            <a:chExt cx="1321385" cy="266701"/>
          </a:xfrm>
        </p:grpSpPr>
        <p:sp>
          <p:nvSpPr>
            <p:cNvPr id="124" name="SMARTInkShape-139"/>
            <p:cNvSpPr/>
            <p:nvPr>
              <p:custDataLst>
                <p:tags r:id="rId167"/>
              </p:custDataLst>
            </p:nvPr>
          </p:nvSpPr>
          <p:spPr>
            <a:xfrm>
              <a:off x="8039100" y="2527300"/>
              <a:ext cx="127001" cy="113653"/>
            </a:xfrm>
            <a:custGeom>
              <a:avLst/>
              <a:gdLst/>
              <a:ahLst/>
              <a:cxnLst/>
              <a:rect l="0" t="0" r="0" b="0"/>
              <a:pathLst>
                <a:path w="127001" h="113653">
                  <a:moveTo>
                    <a:pt x="127000" y="0"/>
                  </a:moveTo>
                  <a:lnTo>
                    <a:pt x="127000" y="0"/>
                  </a:lnTo>
                  <a:lnTo>
                    <a:pt x="120520" y="706"/>
                  </a:lnTo>
                  <a:lnTo>
                    <a:pt x="91990" y="6467"/>
                  </a:lnTo>
                  <a:lnTo>
                    <a:pt x="61068" y="15111"/>
                  </a:lnTo>
                  <a:lnTo>
                    <a:pt x="42863" y="24172"/>
                  </a:lnTo>
                  <a:lnTo>
                    <a:pt x="41980" y="25287"/>
                  </a:lnTo>
                  <a:lnTo>
                    <a:pt x="42098" y="26735"/>
                  </a:lnTo>
                  <a:lnTo>
                    <a:pt x="42883" y="28407"/>
                  </a:lnTo>
                  <a:lnTo>
                    <a:pt x="44816" y="29521"/>
                  </a:lnTo>
                  <a:lnTo>
                    <a:pt x="73882" y="38527"/>
                  </a:lnTo>
                  <a:lnTo>
                    <a:pt x="94563" y="46458"/>
                  </a:lnTo>
                  <a:lnTo>
                    <a:pt x="117143" y="58409"/>
                  </a:lnTo>
                  <a:lnTo>
                    <a:pt x="120428" y="62223"/>
                  </a:lnTo>
                  <a:lnTo>
                    <a:pt x="124079" y="72105"/>
                  </a:lnTo>
                  <a:lnTo>
                    <a:pt x="122231" y="77703"/>
                  </a:lnTo>
                  <a:lnTo>
                    <a:pt x="112650" y="89568"/>
                  </a:lnTo>
                  <a:lnTo>
                    <a:pt x="94761" y="101406"/>
                  </a:lnTo>
                  <a:lnTo>
                    <a:pt x="69753" y="111021"/>
                  </a:lnTo>
                  <a:lnTo>
                    <a:pt x="42549" y="113652"/>
                  </a:lnTo>
                  <a:lnTo>
                    <a:pt x="20368" y="112227"/>
                  </a:lnTo>
                  <a:lnTo>
                    <a:pt x="0" y="1079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SMARTInkShape-140"/>
            <p:cNvSpPr/>
            <p:nvPr>
              <p:custDataLst>
                <p:tags r:id="rId168"/>
              </p:custDataLst>
            </p:nvPr>
          </p:nvSpPr>
          <p:spPr>
            <a:xfrm>
              <a:off x="7932032" y="2489200"/>
              <a:ext cx="49919" cy="184151"/>
            </a:xfrm>
            <a:custGeom>
              <a:avLst/>
              <a:gdLst/>
              <a:ahLst/>
              <a:cxnLst/>
              <a:rect l="0" t="0" r="0" b="0"/>
              <a:pathLst>
                <a:path w="49919" h="184151">
                  <a:moveTo>
                    <a:pt x="5468" y="0"/>
                  </a:moveTo>
                  <a:lnTo>
                    <a:pt x="5468" y="0"/>
                  </a:lnTo>
                  <a:lnTo>
                    <a:pt x="2097" y="6742"/>
                  </a:lnTo>
                  <a:lnTo>
                    <a:pt x="0" y="24419"/>
                  </a:lnTo>
                  <a:lnTo>
                    <a:pt x="4362" y="50606"/>
                  </a:lnTo>
                  <a:lnTo>
                    <a:pt x="12018" y="78043"/>
                  </a:lnTo>
                  <a:lnTo>
                    <a:pt x="18228" y="105909"/>
                  </a:lnTo>
                  <a:lnTo>
                    <a:pt x="23839" y="127504"/>
                  </a:lnTo>
                  <a:lnTo>
                    <a:pt x="37488" y="154823"/>
                  </a:lnTo>
                  <a:lnTo>
                    <a:pt x="49918" y="184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SMARTInkShape-141"/>
            <p:cNvSpPr/>
            <p:nvPr>
              <p:custDataLst>
                <p:tags r:id="rId169"/>
              </p:custDataLst>
            </p:nvPr>
          </p:nvSpPr>
          <p:spPr>
            <a:xfrm>
              <a:off x="7715250" y="2541622"/>
              <a:ext cx="133351" cy="95207"/>
            </a:xfrm>
            <a:custGeom>
              <a:avLst/>
              <a:gdLst/>
              <a:ahLst/>
              <a:cxnLst/>
              <a:rect l="0" t="0" r="0" b="0"/>
              <a:pathLst>
                <a:path w="133351" h="95207">
                  <a:moveTo>
                    <a:pt x="0" y="61878"/>
                  </a:moveTo>
                  <a:lnTo>
                    <a:pt x="0" y="61878"/>
                  </a:lnTo>
                  <a:lnTo>
                    <a:pt x="27611" y="59997"/>
                  </a:lnTo>
                  <a:lnTo>
                    <a:pt x="45106" y="53089"/>
                  </a:lnTo>
                  <a:lnTo>
                    <a:pt x="56031" y="45977"/>
                  </a:lnTo>
                  <a:lnTo>
                    <a:pt x="68793" y="29914"/>
                  </a:lnTo>
                  <a:lnTo>
                    <a:pt x="71262" y="25752"/>
                  </a:lnTo>
                  <a:lnTo>
                    <a:pt x="72202" y="21566"/>
                  </a:lnTo>
                  <a:lnTo>
                    <a:pt x="71366" y="13152"/>
                  </a:lnTo>
                  <a:lnTo>
                    <a:pt x="68744" y="9639"/>
                  </a:lnTo>
                  <a:lnTo>
                    <a:pt x="56352" y="2028"/>
                  </a:lnTo>
                  <a:lnTo>
                    <a:pt x="50210" y="0"/>
                  </a:lnTo>
                  <a:lnTo>
                    <a:pt x="47585" y="870"/>
                  </a:lnTo>
                  <a:lnTo>
                    <a:pt x="42786" y="5601"/>
                  </a:lnTo>
                  <a:lnTo>
                    <a:pt x="26783" y="34224"/>
                  </a:lnTo>
                  <a:lnTo>
                    <a:pt x="17207" y="59708"/>
                  </a:lnTo>
                  <a:lnTo>
                    <a:pt x="16584" y="71732"/>
                  </a:lnTo>
                  <a:lnTo>
                    <a:pt x="17407" y="76914"/>
                  </a:lnTo>
                  <a:lnTo>
                    <a:pt x="22082" y="84553"/>
                  </a:lnTo>
                  <a:lnTo>
                    <a:pt x="25305" y="87578"/>
                  </a:lnTo>
                  <a:lnTo>
                    <a:pt x="43324" y="95206"/>
                  </a:lnTo>
                  <a:lnTo>
                    <a:pt x="66537" y="95193"/>
                  </a:lnTo>
                  <a:lnTo>
                    <a:pt x="95301" y="88162"/>
                  </a:lnTo>
                  <a:lnTo>
                    <a:pt x="133350" y="6822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SMARTInkShape-142"/>
            <p:cNvSpPr/>
            <p:nvPr>
              <p:custDataLst>
                <p:tags r:id="rId170"/>
              </p:custDataLst>
            </p:nvPr>
          </p:nvSpPr>
          <p:spPr>
            <a:xfrm>
              <a:off x="7524805" y="2543963"/>
              <a:ext cx="112492" cy="211938"/>
            </a:xfrm>
            <a:custGeom>
              <a:avLst/>
              <a:gdLst/>
              <a:ahLst/>
              <a:cxnLst/>
              <a:rect l="0" t="0" r="0" b="0"/>
              <a:pathLst>
                <a:path w="112492" h="211938">
                  <a:moveTo>
                    <a:pt x="18995" y="211937"/>
                  </a:moveTo>
                  <a:lnTo>
                    <a:pt x="18995" y="211937"/>
                  </a:lnTo>
                  <a:lnTo>
                    <a:pt x="9561" y="195317"/>
                  </a:lnTo>
                  <a:lnTo>
                    <a:pt x="3108" y="169305"/>
                  </a:lnTo>
                  <a:lnTo>
                    <a:pt x="882" y="139960"/>
                  </a:lnTo>
                  <a:lnTo>
                    <a:pt x="223" y="113783"/>
                  </a:lnTo>
                  <a:lnTo>
                    <a:pt x="0" y="85618"/>
                  </a:lnTo>
                  <a:lnTo>
                    <a:pt x="1843" y="62326"/>
                  </a:lnTo>
                  <a:lnTo>
                    <a:pt x="8786" y="32963"/>
                  </a:lnTo>
                  <a:lnTo>
                    <a:pt x="21317" y="14280"/>
                  </a:lnTo>
                  <a:lnTo>
                    <a:pt x="26612" y="8143"/>
                  </a:lnTo>
                  <a:lnTo>
                    <a:pt x="40302" y="722"/>
                  </a:lnTo>
                  <a:lnTo>
                    <a:pt x="53629" y="0"/>
                  </a:lnTo>
                  <a:lnTo>
                    <a:pt x="81811" y="5287"/>
                  </a:lnTo>
                  <a:lnTo>
                    <a:pt x="93010" y="12848"/>
                  </a:lnTo>
                  <a:lnTo>
                    <a:pt x="97971" y="17828"/>
                  </a:lnTo>
                  <a:lnTo>
                    <a:pt x="108326" y="41691"/>
                  </a:lnTo>
                  <a:lnTo>
                    <a:pt x="112491" y="60991"/>
                  </a:lnTo>
                  <a:lnTo>
                    <a:pt x="106983" y="82389"/>
                  </a:lnTo>
                  <a:lnTo>
                    <a:pt x="93043" y="103232"/>
                  </a:lnTo>
                  <a:lnTo>
                    <a:pt x="78878" y="116072"/>
                  </a:lnTo>
                  <a:lnTo>
                    <a:pt x="62373" y="124344"/>
                  </a:lnTo>
                  <a:lnTo>
                    <a:pt x="31695" y="12938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SMARTInkShape-143"/>
            <p:cNvSpPr/>
            <p:nvPr>
              <p:custDataLst>
                <p:tags r:id="rId171"/>
              </p:custDataLst>
            </p:nvPr>
          </p:nvSpPr>
          <p:spPr>
            <a:xfrm>
              <a:off x="7175500" y="2565932"/>
              <a:ext cx="279401" cy="151869"/>
            </a:xfrm>
            <a:custGeom>
              <a:avLst/>
              <a:gdLst/>
              <a:ahLst/>
              <a:cxnLst/>
              <a:rect l="0" t="0" r="0" b="0"/>
              <a:pathLst>
                <a:path w="279401" h="151869">
                  <a:moveTo>
                    <a:pt x="0" y="50268"/>
                  </a:moveTo>
                  <a:lnTo>
                    <a:pt x="0" y="50268"/>
                  </a:lnTo>
                  <a:lnTo>
                    <a:pt x="705" y="56749"/>
                  </a:lnTo>
                  <a:lnTo>
                    <a:pt x="6468" y="84573"/>
                  </a:lnTo>
                  <a:lnTo>
                    <a:pt x="12765" y="110203"/>
                  </a:lnTo>
                  <a:lnTo>
                    <a:pt x="15786" y="115241"/>
                  </a:lnTo>
                  <a:lnTo>
                    <a:pt x="17580" y="116161"/>
                  </a:lnTo>
                  <a:lnTo>
                    <a:pt x="19481" y="116069"/>
                  </a:lnTo>
                  <a:lnTo>
                    <a:pt x="21454" y="115302"/>
                  </a:lnTo>
                  <a:lnTo>
                    <a:pt x="25527" y="108805"/>
                  </a:lnTo>
                  <a:lnTo>
                    <a:pt x="37412" y="80659"/>
                  </a:lnTo>
                  <a:lnTo>
                    <a:pt x="56386" y="49581"/>
                  </a:lnTo>
                  <a:lnTo>
                    <a:pt x="65277" y="35852"/>
                  </a:lnTo>
                  <a:lnTo>
                    <a:pt x="73933" y="29750"/>
                  </a:lnTo>
                  <a:lnTo>
                    <a:pt x="93481" y="26314"/>
                  </a:lnTo>
                  <a:lnTo>
                    <a:pt x="103401" y="27392"/>
                  </a:lnTo>
                  <a:lnTo>
                    <a:pt x="110867" y="30929"/>
                  </a:lnTo>
                  <a:lnTo>
                    <a:pt x="122298" y="40853"/>
                  </a:lnTo>
                  <a:lnTo>
                    <a:pt x="138497" y="67747"/>
                  </a:lnTo>
                  <a:lnTo>
                    <a:pt x="148922" y="97361"/>
                  </a:lnTo>
                  <a:lnTo>
                    <a:pt x="152074" y="109299"/>
                  </a:lnTo>
                  <a:lnTo>
                    <a:pt x="155313" y="114839"/>
                  </a:lnTo>
                  <a:lnTo>
                    <a:pt x="157164" y="115187"/>
                  </a:lnTo>
                  <a:lnTo>
                    <a:pt x="159104" y="114009"/>
                  </a:lnTo>
                  <a:lnTo>
                    <a:pt x="161103" y="111812"/>
                  </a:lnTo>
                  <a:lnTo>
                    <a:pt x="163323" y="105608"/>
                  </a:lnTo>
                  <a:lnTo>
                    <a:pt x="171491" y="80014"/>
                  </a:lnTo>
                  <a:lnTo>
                    <a:pt x="181623" y="51126"/>
                  </a:lnTo>
                  <a:lnTo>
                    <a:pt x="188968" y="32178"/>
                  </a:lnTo>
                  <a:lnTo>
                    <a:pt x="207789" y="4969"/>
                  </a:lnTo>
                  <a:lnTo>
                    <a:pt x="212610" y="1724"/>
                  </a:lnTo>
                  <a:lnTo>
                    <a:pt x="223610" y="0"/>
                  </a:lnTo>
                  <a:lnTo>
                    <a:pt x="238332" y="2997"/>
                  </a:lnTo>
                  <a:lnTo>
                    <a:pt x="247272" y="13972"/>
                  </a:lnTo>
                  <a:lnTo>
                    <a:pt x="254537" y="29903"/>
                  </a:lnTo>
                  <a:lnTo>
                    <a:pt x="261083" y="61245"/>
                  </a:lnTo>
                  <a:lnTo>
                    <a:pt x="265591" y="91398"/>
                  </a:lnTo>
                  <a:lnTo>
                    <a:pt x="275210" y="120168"/>
                  </a:lnTo>
                  <a:lnTo>
                    <a:pt x="279400" y="1518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SMARTInkShape-144"/>
            <p:cNvSpPr/>
            <p:nvPr>
              <p:custDataLst>
                <p:tags r:id="rId172"/>
              </p:custDataLst>
            </p:nvPr>
          </p:nvSpPr>
          <p:spPr>
            <a:xfrm>
              <a:off x="7004050" y="2608017"/>
              <a:ext cx="107485" cy="95520"/>
            </a:xfrm>
            <a:custGeom>
              <a:avLst/>
              <a:gdLst/>
              <a:ahLst/>
              <a:cxnLst/>
              <a:rect l="0" t="0" r="0" b="0"/>
              <a:pathLst>
                <a:path w="107485" h="95520">
                  <a:moveTo>
                    <a:pt x="31750" y="1833"/>
                  </a:moveTo>
                  <a:lnTo>
                    <a:pt x="31750" y="1833"/>
                  </a:lnTo>
                  <a:lnTo>
                    <a:pt x="12896" y="17734"/>
                  </a:lnTo>
                  <a:lnTo>
                    <a:pt x="7584" y="31082"/>
                  </a:lnTo>
                  <a:lnTo>
                    <a:pt x="3266" y="52284"/>
                  </a:lnTo>
                  <a:lnTo>
                    <a:pt x="4509" y="68235"/>
                  </a:lnTo>
                  <a:lnTo>
                    <a:pt x="9295" y="79088"/>
                  </a:lnTo>
                  <a:lnTo>
                    <a:pt x="19923" y="89164"/>
                  </a:lnTo>
                  <a:lnTo>
                    <a:pt x="23864" y="91804"/>
                  </a:lnTo>
                  <a:lnTo>
                    <a:pt x="39526" y="95519"/>
                  </a:lnTo>
                  <a:lnTo>
                    <a:pt x="49553" y="94506"/>
                  </a:lnTo>
                  <a:lnTo>
                    <a:pt x="65012" y="88088"/>
                  </a:lnTo>
                  <a:lnTo>
                    <a:pt x="89799" y="70127"/>
                  </a:lnTo>
                  <a:lnTo>
                    <a:pt x="99985" y="58522"/>
                  </a:lnTo>
                  <a:lnTo>
                    <a:pt x="105590" y="48028"/>
                  </a:lnTo>
                  <a:lnTo>
                    <a:pt x="106901" y="40709"/>
                  </a:lnTo>
                  <a:lnTo>
                    <a:pt x="107484" y="28048"/>
                  </a:lnTo>
                  <a:lnTo>
                    <a:pt x="105522" y="22132"/>
                  </a:lnTo>
                  <a:lnTo>
                    <a:pt x="97699" y="11796"/>
                  </a:lnTo>
                  <a:lnTo>
                    <a:pt x="81394" y="1414"/>
                  </a:lnTo>
                  <a:lnTo>
                    <a:pt x="65573" y="0"/>
                  </a:lnTo>
                  <a:lnTo>
                    <a:pt x="38715" y="5053"/>
                  </a:lnTo>
                  <a:lnTo>
                    <a:pt x="0" y="272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SMARTInkShape-145"/>
            <p:cNvSpPr/>
            <p:nvPr>
              <p:custDataLst>
                <p:tags r:id="rId173"/>
              </p:custDataLst>
            </p:nvPr>
          </p:nvSpPr>
          <p:spPr>
            <a:xfrm>
              <a:off x="6844716" y="2571750"/>
              <a:ext cx="76785" cy="120651"/>
            </a:xfrm>
            <a:custGeom>
              <a:avLst/>
              <a:gdLst/>
              <a:ahLst/>
              <a:cxnLst/>
              <a:rect l="0" t="0" r="0" b="0"/>
              <a:pathLst>
                <a:path w="76785" h="120651">
                  <a:moveTo>
                    <a:pt x="76784" y="0"/>
                  </a:moveTo>
                  <a:lnTo>
                    <a:pt x="76784" y="0"/>
                  </a:lnTo>
                  <a:lnTo>
                    <a:pt x="65940" y="705"/>
                  </a:lnTo>
                  <a:lnTo>
                    <a:pt x="41463" y="8838"/>
                  </a:lnTo>
                  <a:lnTo>
                    <a:pt x="24927" y="25040"/>
                  </a:lnTo>
                  <a:lnTo>
                    <a:pt x="9991" y="51085"/>
                  </a:lnTo>
                  <a:lnTo>
                    <a:pt x="0" y="71032"/>
                  </a:lnTo>
                  <a:lnTo>
                    <a:pt x="560" y="84957"/>
                  </a:lnTo>
                  <a:lnTo>
                    <a:pt x="5512" y="99142"/>
                  </a:lnTo>
                  <a:lnTo>
                    <a:pt x="12417" y="110150"/>
                  </a:lnTo>
                  <a:lnTo>
                    <a:pt x="17645" y="113650"/>
                  </a:lnTo>
                  <a:lnTo>
                    <a:pt x="37781" y="118576"/>
                  </a:lnTo>
                  <a:lnTo>
                    <a:pt x="64084" y="1206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7" name="SMARTInkShape-Group32"/>
          <p:cNvGrpSpPr/>
          <p:nvPr/>
        </p:nvGrpSpPr>
        <p:grpSpPr>
          <a:xfrm>
            <a:off x="2190750" y="2940513"/>
            <a:ext cx="2006601" cy="266238"/>
            <a:chOff x="2190750" y="2940513"/>
            <a:chExt cx="2006601" cy="266238"/>
          </a:xfrm>
        </p:grpSpPr>
        <p:sp>
          <p:nvSpPr>
            <p:cNvPr id="132" name="SMARTInkShape-146"/>
            <p:cNvSpPr/>
            <p:nvPr>
              <p:custDataLst>
                <p:tags r:id="rId152"/>
              </p:custDataLst>
            </p:nvPr>
          </p:nvSpPr>
          <p:spPr>
            <a:xfrm>
              <a:off x="2190750" y="2971800"/>
              <a:ext cx="6351" cy="6351"/>
            </a:xfrm>
            <a:custGeom>
              <a:avLst/>
              <a:gdLst/>
              <a:ahLst/>
              <a:cxnLst/>
              <a:rect l="0" t="0" r="0" b="0"/>
              <a:pathLst>
                <a:path w="6351" h="6351">
                  <a:moveTo>
                    <a:pt x="0" y="0"/>
                  </a:moveTo>
                  <a:lnTo>
                    <a:pt x="0" y="0"/>
                  </a:lnTo>
                  <a:lnTo>
                    <a:pt x="6350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SMARTInkShape-147"/>
            <p:cNvSpPr/>
            <p:nvPr>
              <p:custDataLst>
                <p:tags r:id="rId153"/>
              </p:custDataLst>
            </p:nvPr>
          </p:nvSpPr>
          <p:spPr>
            <a:xfrm>
              <a:off x="2207318" y="3098800"/>
              <a:ext cx="15183" cy="107951"/>
            </a:xfrm>
            <a:custGeom>
              <a:avLst/>
              <a:gdLst/>
              <a:ahLst/>
              <a:cxnLst/>
              <a:rect l="0" t="0" r="0" b="0"/>
              <a:pathLst>
                <a:path w="15183" h="107951">
                  <a:moveTo>
                    <a:pt x="15182" y="0"/>
                  </a:moveTo>
                  <a:lnTo>
                    <a:pt x="15182" y="0"/>
                  </a:lnTo>
                  <a:lnTo>
                    <a:pt x="8440" y="0"/>
                  </a:lnTo>
                  <a:lnTo>
                    <a:pt x="5748" y="2117"/>
                  </a:lnTo>
                  <a:lnTo>
                    <a:pt x="876" y="10113"/>
                  </a:lnTo>
                  <a:lnTo>
                    <a:pt x="0" y="14503"/>
                  </a:lnTo>
                  <a:lnTo>
                    <a:pt x="2016" y="46055"/>
                  </a:lnTo>
                  <a:lnTo>
                    <a:pt x="5715" y="71815"/>
                  </a:lnTo>
                  <a:lnTo>
                    <a:pt x="15182" y="1079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SMARTInkShape-148"/>
            <p:cNvSpPr/>
            <p:nvPr>
              <p:custDataLst>
                <p:tags r:id="rId154"/>
              </p:custDataLst>
            </p:nvPr>
          </p:nvSpPr>
          <p:spPr>
            <a:xfrm>
              <a:off x="2308648" y="3056274"/>
              <a:ext cx="167853" cy="124777"/>
            </a:xfrm>
            <a:custGeom>
              <a:avLst/>
              <a:gdLst/>
              <a:ahLst/>
              <a:cxnLst/>
              <a:rect l="0" t="0" r="0" b="0"/>
              <a:pathLst>
                <a:path w="167853" h="124777">
                  <a:moveTo>
                    <a:pt x="9102" y="10776"/>
                  </a:moveTo>
                  <a:lnTo>
                    <a:pt x="9102" y="10776"/>
                  </a:lnTo>
                  <a:lnTo>
                    <a:pt x="7221" y="23328"/>
                  </a:lnTo>
                  <a:lnTo>
                    <a:pt x="2195" y="48127"/>
                  </a:lnTo>
                  <a:lnTo>
                    <a:pt x="0" y="76641"/>
                  </a:lnTo>
                  <a:lnTo>
                    <a:pt x="3818" y="100377"/>
                  </a:lnTo>
                  <a:lnTo>
                    <a:pt x="9418" y="119640"/>
                  </a:lnTo>
                  <a:lnTo>
                    <a:pt x="11429" y="123568"/>
                  </a:lnTo>
                  <a:lnTo>
                    <a:pt x="13476" y="124776"/>
                  </a:lnTo>
                  <a:lnTo>
                    <a:pt x="15546" y="124171"/>
                  </a:lnTo>
                  <a:lnTo>
                    <a:pt x="17631" y="122356"/>
                  </a:lnTo>
                  <a:lnTo>
                    <a:pt x="19948" y="118457"/>
                  </a:lnTo>
                  <a:lnTo>
                    <a:pt x="24807" y="93352"/>
                  </a:lnTo>
                  <a:lnTo>
                    <a:pt x="37630" y="62835"/>
                  </a:lnTo>
                  <a:lnTo>
                    <a:pt x="57919" y="33363"/>
                  </a:lnTo>
                  <a:lnTo>
                    <a:pt x="79815" y="11631"/>
                  </a:lnTo>
                  <a:lnTo>
                    <a:pt x="100759" y="963"/>
                  </a:lnTo>
                  <a:lnTo>
                    <a:pt x="104074" y="0"/>
                  </a:lnTo>
                  <a:lnTo>
                    <a:pt x="107694" y="770"/>
                  </a:lnTo>
                  <a:lnTo>
                    <a:pt x="115480" y="5388"/>
                  </a:lnTo>
                  <a:lnTo>
                    <a:pt x="127797" y="22664"/>
                  </a:lnTo>
                  <a:lnTo>
                    <a:pt x="140383" y="49028"/>
                  </a:lnTo>
                  <a:lnTo>
                    <a:pt x="152208" y="79401"/>
                  </a:lnTo>
                  <a:lnTo>
                    <a:pt x="167852" y="1123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SMARTInkShape-149"/>
            <p:cNvSpPr/>
            <p:nvPr>
              <p:custDataLst>
                <p:tags r:id="rId155"/>
              </p:custDataLst>
            </p:nvPr>
          </p:nvSpPr>
          <p:spPr>
            <a:xfrm>
              <a:off x="2597550" y="2940513"/>
              <a:ext cx="120251" cy="240838"/>
            </a:xfrm>
            <a:custGeom>
              <a:avLst/>
              <a:gdLst/>
              <a:ahLst/>
              <a:cxnLst/>
              <a:rect l="0" t="0" r="0" b="0"/>
              <a:pathLst>
                <a:path w="120251" h="240838">
                  <a:moveTo>
                    <a:pt x="18650" y="240837"/>
                  </a:moveTo>
                  <a:lnTo>
                    <a:pt x="18650" y="240837"/>
                  </a:lnTo>
                  <a:lnTo>
                    <a:pt x="6441" y="225257"/>
                  </a:lnTo>
                  <a:lnTo>
                    <a:pt x="2641" y="216038"/>
                  </a:lnTo>
                  <a:lnTo>
                    <a:pt x="501" y="193508"/>
                  </a:lnTo>
                  <a:lnTo>
                    <a:pt x="0" y="171118"/>
                  </a:lnTo>
                  <a:lnTo>
                    <a:pt x="424" y="142647"/>
                  </a:lnTo>
                  <a:lnTo>
                    <a:pt x="3999" y="116337"/>
                  </a:lnTo>
                  <a:lnTo>
                    <a:pt x="6078" y="90667"/>
                  </a:lnTo>
                  <a:lnTo>
                    <a:pt x="10143" y="65893"/>
                  </a:lnTo>
                  <a:lnTo>
                    <a:pt x="13755" y="36320"/>
                  </a:lnTo>
                  <a:lnTo>
                    <a:pt x="19081" y="17491"/>
                  </a:lnTo>
                  <a:lnTo>
                    <a:pt x="21054" y="13623"/>
                  </a:lnTo>
                  <a:lnTo>
                    <a:pt x="28891" y="7444"/>
                  </a:lnTo>
                  <a:lnTo>
                    <a:pt x="39429" y="3051"/>
                  </a:lnTo>
                  <a:lnTo>
                    <a:pt x="66307" y="0"/>
                  </a:lnTo>
                  <a:lnTo>
                    <a:pt x="75344" y="3506"/>
                  </a:lnTo>
                  <a:lnTo>
                    <a:pt x="105407" y="23936"/>
                  </a:lnTo>
                  <a:lnTo>
                    <a:pt x="120250" y="4398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SMARTInkShape-150"/>
            <p:cNvSpPr/>
            <p:nvPr>
              <p:custDataLst>
                <p:tags r:id="rId156"/>
              </p:custDataLst>
            </p:nvPr>
          </p:nvSpPr>
          <p:spPr>
            <a:xfrm>
              <a:off x="2501900" y="3079750"/>
              <a:ext cx="171451" cy="12701"/>
            </a:xfrm>
            <a:custGeom>
              <a:avLst/>
              <a:gdLst/>
              <a:ahLst/>
              <a:cxnLst/>
              <a:rect l="0" t="0" r="0" b="0"/>
              <a:pathLst>
                <a:path w="171451" h="12701">
                  <a:moveTo>
                    <a:pt x="0" y="12700"/>
                  </a:moveTo>
                  <a:lnTo>
                    <a:pt x="0" y="12700"/>
                  </a:lnTo>
                  <a:lnTo>
                    <a:pt x="27136" y="12700"/>
                  </a:lnTo>
                  <a:lnTo>
                    <a:pt x="56212" y="11994"/>
                  </a:lnTo>
                  <a:lnTo>
                    <a:pt x="80783" y="8336"/>
                  </a:lnTo>
                  <a:lnTo>
                    <a:pt x="105937" y="6233"/>
                  </a:lnTo>
                  <a:lnTo>
                    <a:pt x="131970" y="2160"/>
                  </a:lnTo>
                  <a:lnTo>
                    <a:pt x="1714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SMARTInkShape-151"/>
            <p:cNvSpPr/>
            <p:nvPr>
              <p:custDataLst>
                <p:tags r:id="rId157"/>
              </p:custDataLst>
            </p:nvPr>
          </p:nvSpPr>
          <p:spPr>
            <a:xfrm>
              <a:off x="2762612" y="3061777"/>
              <a:ext cx="109411" cy="74454"/>
            </a:xfrm>
            <a:custGeom>
              <a:avLst/>
              <a:gdLst/>
              <a:ahLst/>
              <a:cxnLst/>
              <a:rect l="0" t="0" r="0" b="0"/>
              <a:pathLst>
                <a:path w="109411" h="74454">
                  <a:moveTo>
                    <a:pt x="18688" y="11623"/>
                  </a:moveTo>
                  <a:lnTo>
                    <a:pt x="18688" y="11623"/>
                  </a:lnTo>
                  <a:lnTo>
                    <a:pt x="9850" y="20461"/>
                  </a:lnTo>
                  <a:lnTo>
                    <a:pt x="3761" y="33292"/>
                  </a:lnTo>
                  <a:lnTo>
                    <a:pt x="0" y="56793"/>
                  </a:lnTo>
                  <a:lnTo>
                    <a:pt x="3562" y="63684"/>
                  </a:lnTo>
                  <a:lnTo>
                    <a:pt x="6487" y="67497"/>
                  </a:lnTo>
                  <a:lnTo>
                    <a:pt x="15382" y="71734"/>
                  </a:lnTo>
                  <a:lnTo>
                    <a:pt x="34968" y="74453"/>
                  </a:lnTo>
                  <a:lnTo>
                    <a:pt x="58241" y="71553"/>
                  </a:lnTo>
                  <a:lnTo>
                    <a:pt x="71780" y="66246"/>
                  </a:lnTo>
                  <a:lnTo>
                    <a:pt x="95765" y="51638"/>
                  </a:lnTo>
                  <a:lnTo>
                    <a:pt x="106925" y="36565"/>
                  </a:lnTo>
                  <a:lnTo>
                    <a:pt x="109263" y="32485"/>
                  </a:lnTo>
                  <a:lnTo>
                    <a:pt x="109410" y="27647"/>
                  </a:lnTo>
                  <a:lnTo>
                    <a:pt x="105811" y="16628"/>
                  </a:lnTo>
                  <a:lnTo>
                    <a:pt x="101464" y="12138"/>
                  </a:lnTo>
                  <a:lnTo>
                    <a:pt x="89109" y="5267"/>
                  </a:lnTo>
                  <a:lnTo>
                    <a:pt x="69657" y="803"/>
                  </a:lnTo>
                  <a:lnTo>
                    <a:pt x="41169" y="0"/>
                  </a:lnTo>
                  <a:lnTo>
                    <a:pt x="12338" y="116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SMARTInkShape-152"/>
            <p:cNvSpPr/>
            <p:nvPr>
              <p:custDataLst>
                <p:tags r:id="rId158"/>
              </p:custDataLst>
            </p:nvPr>
          </p:nvSpPr>
          <p:spPr>
            <a:xfrm>
              <a:off x="2906151" y="3028950"/>
              <a:ext cx="72000" cy="101601"/>
            </a:xfrm>
            <a:custGeom>
              <a:avLst/>
              <a:gdLst/>
              <a:ahLst/>
              <a:cxnLst/>
              <a:rect l="0" t="0" r="0" b="0"/>
              <a:pathLst>
                <a:path w="72000" h="101601">
                  <a:moveTo>
                    <a:pt x="21199" y="101600"/>
                  </a:moveTo>
                  <a:lnTo>
                    <a:pt x="21199" y="101600"/>
                  </a:lnTo>
                  <a:lnTo>
                    <a:pt x="17828" y="101600"/>
                  </a:lnTo>
                  <a:lnTo>
                    <a:pt x="14292" y="99719"/>
                  </a:lnTo>
                  <a:lnTo>
                    <a:pt x="10368" y="97236"/>
                  </a:lnTo>
                  <a:lnTo>
                    <a:pt x="6272" y="96133"/>
                  </a:lnTo>
                  <a:lnTo>
                    <a:pt x="2100" y="88116"/>
                  </a:lnTo>
                  <a:lnTo>
                    <a:pt x="0" y="82028"/>
                  </a:lnTo>
                  <a:lnTo>
                    <a:pt x="1429" y="67736"/>
                  </a:lnTo>
                  <a:lnTo>
                    <a:pt x="10474" y="42308"/>
                  </a:lnTo>
                  <a:lnTo>
                    <a:pt x="20294" y="28136"/>
                  </a:lnTo>
                  <a:lnTo>
                    <a:pt x="32141" y="18371"/>
                  </a:lnTo>
                  <a:lnTo>
                    <a:pt x="7199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SMARTInkShape-153"/>
            <p:cNvSpPr/>
            <p:nvPr>
              <p:custDataLst>
                <p:tags r:id="rId159"/>
              </p:custDataLst>
            </p:nvPr>
          </p:nvSpPr>
          <p:spPr>
            <a:xfrm>
              <a:off x="3079750" y="3049594"/>
              <a:ext cx="209551" cy="86614"/>
            </a:xfrm>
            <a:custGeom>
              <a:avLst/>
              <a:gdLst/>
              <a:ahLst/>
              <a:cxnLst/>
              <a:rect l="0" t="0" r="0" b="0"/>
              <a:pathLst>
                <a:path w="209551" h="86614">
                  <a:moveTo>
                    <a:pt x="0" y="17456"/>
                  </a:moveTo>
                  <a:lnTo>
                    <a:pt x="0" y="17456"/>
                  </a:lnTo>
                  <a:lnTo>
                    <a:pt x="706" y="44602"/>
                  </a:lnTo>
                  <a:lnTo>
                    <a:pt x="5069" y="61012"/>
                  </a:lnTo>
                  <a:lnTo>
                    <a:pt x="18688" y="86613"/>
                  </a:lnTo>
                  <a:lnTo>
                    <a:pt x="18943" y="83730"/>
                  </a:lnTo>
                  <a:lnTo>
                    <a:pt x="20917" y="60599"/>
                  </a:lnTo>
                  <a:lnTo>
                    <a:pt x="31256" y="32877"/>
                  </a:lnTo>
                  <a:lnTo>
                    <a:pt x="46185" y="15283"/>
                  </a:lnTo>
                  <a:lnTo>
                    <a:pt x="57272" y="7875"/>
                  </a:lnTo>
                  <a:lnTo>
                    <a:pt x="64495" y="8024"/>
                  </a:lnTo>
                  <a:lnTo>
                    <a:pt x="72409" y="11147"/>
                  </a:lnTo>
                  <a:lnTo>
                    <a:pt x="84092" y="20839"/>
                  </a:lnTo>
                  <a:lnTo>
                    <a:pt x="89820" y="28602"/>
                  </a:lnTo>
                  <a:lnTo>
                    <a:pt x="93642" y="44277"/>
                  </a:lnTo>
                  <a:lnTo>
                    <a:pt x="95638" y="62056"/>
                  </a:lnTo>
                  <a:lnTo>
                    <a:pt x="96920" y="64123"/>
                  </a:lnTo>
                  <a:lnTo>
                    <a:pt x="98480" y="65500"/>
                  </a:lnTo>
                  <a:lnTo>
                    <a:pt x="100225" y="64302"/>
                  </a:lnTo>
                  <a:lnTo>
                    <a:pt x="116612" y="32649"/>
                  </a:lnTo>
                  <a:lnTo>
                    <a:pt x="140859" y="3784"/>
                  </a:lnTo>
                  <a:lnTo>
                    <a:pt x="147506" y="797"/>
                  </a:lnTo>
                  <a:lnTo>
                    <a:pt x="151254" y="0"/>
                  </a:lnTo>
                  <a:lnTo>
                    <a:pt x="159181" y="996"/>
                  </a:lnTo>
                  <a:lnTo>
                    <a:pt x="163271" y="2249"/>
                  </a:lnTo>
                  <a:lnTo>
                    <a:pt x="171578" y="9286"/>
                  </a:lnTo>
                  <a:lnTo>
                    <a:pt x="182306" y="25148"/>
                  </a:lnTo>
                  <a:lnTo>
                    <a:pt x="209550" y="809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SMARTInkShape-154"/>
            <p:cNvSpPr/>
            <p:nvPr>
              <p:custDataLst>
                <p:tags r:id="rId160"/>
              </p:custDataLst>
            </p:nvPr>
          </p:nvSpPr>
          <p:spPr>
            <a:xfrm>
              <a:off x="3369912" y="3061583"/>
              <a:ext cx="154339" cy="87115"/>
            </a:xfrm>
            <a:custGeom>
              <a:avLst/>
              <a:gdLst/>
              <a:ahLst/>
              <a:cxnLst/>
              <a:rect l="0" t="0" r="0" b="0"/>
              <a:pathLst>
                <a:path w="154339" h="87115">
                  <a:moveTo>
                    <a:pt x="71788" y="5467"/>
                  </a:moveTo>
                  <a:lnTo>
                    <a:pt x="71788" y="5467"/>
                  </a:lnTo>
                  <a:lnTo>
                    <a:pt x="61649" y="1103"/>
                  </a:lnTo>
                  <a:lnTo>
                    <a:pt x="54112" y="0"/>
                  </a:lnTo>
                  <a:lnTo>
                    <a:pt x="33410" y="4361"/>
                  </a:lnTo>
                  <a:lnTo>
                    <a:pt x="23922" y="8033"/>
                  </a:lnTo>
                  <a:lnTo>
                    <a:pt x="15002" y="17661"/>
                  </a:lnTo>
                  <a:lnTo>
                    <a:pt x="3927" y="38948"/>
                  </a:lnTo>
                  <a:lnTo>
                    <a:pt x="0" y="53509"/>
                  </a:lnTo>
                  <a:lnTo>
                    <a:pt x="1756" y="70345"/>
                  </a:lnTo>
                  <a:lnTo>
                    <a:pt x="4914" y="82279"/>
                  </a:lnTo>
                  <a:lnTo>
                    <a:pt x="7450" y="85603"/>
                  </a:lnTo>
                  <a:lnTo>
                    <a:pt x="10551" y="87114"/>
                  </a:lnTo>
                  <a:lnTo>
                    <a:pt x="17761" y="86910"/>
                  </a:lnTo>
                  <a:lnTo>
                    <a:pt x="25668" y="84467"/>
                  </a:lnTo>
                  <a:lnTo>
                    <a:pt x="51676" y="66306"/>
                  </a:lnTo>
                  <a:lnTo>
                    <a:pt x="77606" y="34863"/>
                  </a:lnTo>
                  <a:lnTo>
                    <a:pt x="87074" y="27234"/>
                  </a:lnTo>
                  <a:lnTo>
                    <a:pt x="103657" y="19958"/>
                  </a:lnTo>
                  <a:lnTo>
                    <a:pt x="105734" y="20066"/>
                  </a:lnTo>
                  <a:lnTo>
                    <a:pt x="107118" y="20845"/>
                  </a:lnTo>
                  <a:lnTo>
                    <a:pt x="109362" y="25001"/>
                  </a:lnTo>
                  <a:lnTo>
                    <a:pt x="124269" y="56162"/>
                  </a:lnTo>
                  <a:lnTo>
                    <a:pt x="126863" y="65863"/>
                  </a:lnTo>
                  <a:lnTo>
                    <a:pt x="129671" y="69014"/>
                  </a:lnTo>
                  <a:lnTo>
                    <a:pt x="138436" y="72516"/>
                  </a:lnTo>
                  <a:lnTo>
                    <a:pt x="154338" y="753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SMARTInkShape-155"/>
            <p:cNvSpPr/>
            <p:nvPr>
              <p:custDataLst>
                <p:tags r:id="rId161"/>
              </p:custDataLst>
            </p:nvPr>
          </p:nvSpPr>
          <p:spPr>
            <a:xfrm>
              <a:off x="3606800" y="2959100"/>
              <a:ext cx="6351" cy="184151"/>
            </a:xfrm>
            <a:custGeom>
              <a:avLst/>
              <a:gdLst/>
              <a:ahLst/>
              <a:cxnLst/>
              <a:rect l="0" t="0" r="0" b="0"/>
              <a:pathLst>
                <a:path w="6351" h="184151">
                  <a:moveTo>
                    <a:pt x="6350" y="0"/>
                  </a:moveTo>
                  <a:lnTo>
                    <a:pt x="6350" y="0"/>
                  </a:lnTo>
                  <a:lnTo>
                    <a:pt x="6350" y="27851"/>
                  </a:lnTo>
                  <a:lnTo>
                    <a:pt x="6350" y="56171"/>
                  </a:lnTo>
                  <a:lnTo>
                    <a:pt x="6350" y="82357"/>
                  </a:lnTo>
                  <a:lnTo>
                    <a:pt x="6350" y="112276"/>
                  </a:lnTo>
                  <a:lnTo>
                    <a:pt x="4469" y="143063"/>
                  </a:lnTo>
                  <a:lnTo>
                    <a:pt x="0" y="184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SMARTInkShape-156"/>
            <p:cNvSpPr/>
            <p:nvPr>
              <p:custDataLst>
                <p:tags r:id="rId162"/>
              </p:custDataLst>
            </p:nvPr>
          </p:nvSpPr>
          <p:spPr>
            <a:xfrm>
              <a:off x="3527490" y="3048000"/>
              <a:ext cx="142811" cy="25401"/>
            </a:xfrm>
            <a:custGeom>
              <a:avLst/>
              <a:gdLst/>
              <a:ahLst/>
              <a:cxnLst/>
              <a:rect l="0" t="0" r="0" b="0"/>
              <a:pathLst>
                <a:path w="142811" h="25401">
                  <a:moveTo>
                    <a:pt x="9460" y="25400"/>
                  </a:moveTo>
                  <a:lnTo>
                    <a:pt x="9460" y="25400"/>
                  </a:lnTo>
                  <a:lnTo>
                    <a:pt x="0" y="25400"/>
                  </a:lnTo>
                  <a:lnTo>
                    <a:pt x="11204" y="22029"/>
                  </a:lnTo>
                  <a:lnTo>
                    <a:pt x="35769" y="19933"/>
                  </a:lnTo>
                  <a:lnTo>
                    <a:pt x="65535" y="14155"/>
                  </a:lnTo>
                  <a:lnTo>
                    <a:pt x="93679" y="8101"/>
                  </a:lnTo>
                  <a:lnTo>
                    <a:pt x="122835" y="3325"/>
                  </a:lnTo>
                  <a:lnTo>
                    <a:pt x="14281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SMARTInkShape-157"/>
            <p:cNvSpPr/>
            <p:nvPr>
              <p:custDataLst>
                <p:tags r:id="rId163"/>
              </p:custDataLst>
            </p:nvPr>
          </p:nvSpPr>
          <p:spPr>
            <a:xfrm>
              <a:off x="3733800" y="3022600"/>
              <a:ext cx="31751" cy="88901"/>
            </a:xfrm>
            <a:custGeom>
              <a:avLst/>
              <a:gdLst/>
              <a:ahLst/>
              <a:cxnLst/>
              <a:rect l="0" t="0" r="0" b="0"/>
              <a:pathLst>
                <a:path w="31751" h="88901">
                  <a:moveTo>
                    <a:pt x="0" y="0"/>
                  </a:moveTo>
                  <a:lnTo>
                    <a:pt x="0" y="0"/>
                  </a:lnTo>
                  <a:lnTo>
                    <a:pt x="0" y="3371"/>
                  </a:lnTo>
                  <a:lnTo>
                    <a:pt x="8022" y="20265"/>
                  </a:lnTo>
                  <a:lnTo>
                    <a:pt x="10080" y="48957"/>
                  </a:lnTo>
                  <a:lnTo>
                    <a:pt x="21616" y="74425"/>
                  </a:lnTo>
                  <a:lnTo>
                    <a:pt x="31750" y="88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SMARTInkShape-158"/>
            <p:cNvSpPr/>
            <p:nvPr>
              <p:custDataLst>
                <p:tags r:id="rId164"/>
              </p:custDataLst>
            </p:nvPr>
          </p:nvSpPr>
          <p:spPr>
            <a:xfrm>
              <a:off x="3754256" y="2959100"/>
              <a:ext cx="17645" cy="25401"/>
            </a:xfrm>
            <a:custGeom>
              <a:avLst/>
              <a:gdLst/>
              <a:ahLst/>
              <a:cxnLst/>
              <a:rect l="0" t="0" r="0" b="0"/>
              <a:pathLst>
                <a:path w="17645" h="25401">
                  <a:moveTo>
                    <a:pt x="17644" y="0"/>
                  </a:moveTo>
                  <a:lnTo>
                    <a:pt x="17644" y="0"/>
                  </a:lnTo>
                  <a:lnTo>
                    <a:pt x="3339" y="0"/>
                  </a:lnTo>
                  <a:lnTo>
                    <a:pt x="1757" y="1411"/>
                  </a:lnTo>
                  <a:lnTo>
                    <a:pt x="0" y="6742"/>
                  </a:lnTo>
                  <a:lnTo>
                    <a:pt x="4944" y="25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SMARTInkShape-159"/>
            <p:cNvSpPr/>
            <p:nvPr>
              <p:custDataLst>
                <p:tags r:id="rId165"/>
              </p:custDataLst>
            </p:nvPr>
          </p:nvSpPr>
          <p:spPr>
            <a:xfrm>
              <a:off x="3854712" y="3024880"/>
              <a:ext cx="117560" cy="78566"/>
            </a:xfrm>
            <a:custGeom>
              <a:avLst/>
              <a:gdLst/>
              <a:ahLst/>
              <a:cxnLst/>
              <a:rect l="0" t="0" r="0" b="0"/>
              <a:pathLst>
                <a:path w="117560" h="78566">
                  <a:moveTo>
                    <a:pt x="6088" y="10420"/>
                  </a:moveTo>
                  <a:lnTo>
                    <a:pt x="6088" y="10420"/>
                  </a:lnTo>
                  <a:lnTo>
                    <a:pt x="621" y="33564"/>
                  </a:lnTo>
                  <a:lnTo>
                    <a:pt x="0" y="49733"/>
                  </a:lnTo>
                  <a:lnTo>
                    <a:pt x="3617" y="59877"/>
                  </a:lnTo>
                  <a:lnTo>
                    <a:pt x="9929" y="68384"/>
                  </a:lnTo>
                  <a:lnTo>
                    <a:pt x="17437" y="74517"/>
                  </a:lnTo>
                  <a:lnTo>
                    <a:pt x="36340" y="78565"/>
                  </a:lnTo>
                  <a:lnTo>
                    <a:pt x="59815" y="73023"/>
                  </a:lnTo>
                  <a:lnTo>
                    <a:pt x="77903" y="65814"/>
                  </a:lnTo>
                  <a:lnTo>
                    <a:pt x="101021" y="42555"/>
                  </a:lnTo>
                  <a:lnTo>
                    <a:pt x="116144" y="20609"/>
                  </a:lnTo>
                  <a:lnTo>
                    <a:pt x="117559" y="17213"/>
                  </a:lnTo>
                  <a:lnTo>
                    <a:pt x="116385" y="13537"/>
                  </a:lnTo>
                  <a:lnTo>
                    <a:pt x="109437" y="5690"/>
                  </a:lnTo>
                  <a:lnTo>
                    <a:pt x="97411" y="1263"/>
                  </a:lnTo>
                  <a:lnTo>
                    <a:pt x="83365" y="0"/>
                  </a:lnTo>
                  <a:lnTo>
                    <a:pt x="55219" y="4939"/>
                  </a:lnTo>
                  <a:lnTo>
                    <a:pt x="36638" y="10677"/>
                  </a:lnTo>
                  <a:lnTo>
                    <a:pt x="25138" y="167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SMARTInkShape-160"/>
            <p:cNvSpPr/>
            <p:nvPr>
              <p:custDataLst>
                <p:tags r:id="rId166"/>
              </p:custDataLst>
            </p:nvPr>
          </p:nvSpPr>
          <p:spPr>
            <a:xfrm>
              <a:off x="4019550" y="3011610"/>
              <a:ext cx="177801" cy="118941"/>
            </a:xfrm>
            <a:custGeom>
              <a:avLst/>
              <a:gdLst/>
              <a:ahLst/>
              <a:cxnLst/>
              <a:rect l="0" t="0" r="0" b="0"/>
              <a:pathLst>
                <a:path w="177801" h="118941">
                  <a:moveTo>
                    <a:pt x="0" y="10990"/>
                  </a:moveTo>
                  <a:lnTo>
                    <a:pt x="0" y="10990"/>
                  </a:lnTo>
                  <a:lnTo>
                    <a:pt x="705" y="23232"/>
                  </a:lnTo>
                  <a:lnTo>
                    <a:pt x="5467" y="49866"/>
                  </a:lnTo>
                  <a:lnTo>
                    <a:pt x="7004" y="81343"/>
                  </a:lnTo>
                  <a:lnTo>
                    <a:pt x="8197" y="83292"/>
                  </a:lnTo>
                  <a:lnTo>
                    <a:pt x="9698" y="84591"/>
                  </a:lnTo>
                  <a:lnTo>
                    <a:pt x="12110" y="83341"/>
                  </a:lnTo>
                  <a:lnTo>
                    <a:pt x="18553" y="76307"/>
                  </a:lnTo>
                  <a:lnTo>
                    <a:pt x="22356" y="66125"/>
                  </a:lnTo>
                  <a:lnTo>
                    <a:pt x="25459" y="55250"/>
                  </a:lnTo>
                  <a:lnTo>
                    <a:pt x="46943" y="23729"/>
                  </a:lnTo>
                  <a:lnTo>
                    <a:pt x="63574" y="6947"/>
                  </a:lnTo>
                  <a:lnTo>
                    <a:pt x="71999" y="2138"/>
                  </a:lnTo>
                  <a:lnTo>
                    <a:pt x="80448" y="0"/>
                  </a:lnTo>
                  <a:lnTo>
                    <a:pt x="99880" y="5539"/>
                  </a:lnTo>
                  <a:lnTo>
                    <a:pt x="109772" y="12330"/>
                  </a:lnTo>
                  <a:lnTo>
                    <a:pt x="128614" y="38301"/>
                  </a:lnTo>
                  <a:lnTo>
                    <a:pt x="143157" y="67217"/>
                  </a:lnTo>
                  <a:lnTo>
                    <a:pt x="177800" y="1189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1" name="SMARTInkShape-Group33"/>
          <p:cNvGrpSpPr/>
          <p:nvPr/>
        </p:nvGrpSpPr>
        <p:grpSpPr>
          <a:xfrm>
            <a:off x="4419600" y="2853077"/>
            <a:ext cx="596901" cy="277474"/>
            <a:chOff x="4419600" y="2853077"/>
            <a:chExt cx="596901" cy="277474"/>
          </a:xfrm>
        </p:grpSpPr>
        <p:sp>
          <p:nvSpPr>
            <p:cNvPr id="148" name="SMARTInkShape-161"/>
            <p:cNvSpPr/>
            <p:nvPr>
              <p:custDataLst>
                <p:tags r:id="rId149"/>
              </p:custDataLst>
            </p:nvPr>
          </p:nvSpPr>
          <p:spPr>
            <a:xfrm>
              <a:off x="4516159" y="2899670"/>
              <a:ext cx="138392" cy="230881"/>
            </a:xfrm>
            <a:custGeom>
              <a:avLst/>
              <a:gdLst/>
              <a:ahLst/>
              <a:cxnLst/>
              <a:rect l="0" t="0" r="0" b="0"/>
              <a:pathLst>
                <a:path w="138392" h="230881">
                  <a:moveTo>
                    <a:pt x="11391" y="230880"/>
                  </a:moveTo>
                  <a:lnTo>
                    <a:pt x="11391" y="230880"/>
                  </a:lnTo>
                  <a:lnTo>
                    <a:pt x="8020" y="230880"/>
                  </a:lnTo>
                  <a:lnTo>
                    <a:pt x="7027" y="230174"/>
                  </a:lnTo>
                  <a:lnTo>
                    <a:pt x="6365" y="228999"/>
                  </a:lnTo>
                  <a:lnTo>
                    <a:pt x="5629" y="224399"/>
                  </a:lnTo>
                  <a:lnTo>
                    <a:pt x="1747" y="198276"/>
                  </a:lnTo>
                  <a:lnTo>
                    <a:pt x="0" y="169197"/>
                  </a:lnTo>
                  <a:lnTo>
                    <a:pt x="3836" y="138576"/>
                  </a:lnTo>
                  <a:lnTo>
                    <a:pt x="4684" y="111103"/>
                  </a:lnTo>
                  <a:lnTo>
                    <a:pt x="8341" y="79907"/>
                  </a:lnTo>
                  <a:lnTo>
                    <a:pt x="20222" y="49703"/>
                  </a:lnTo>
                  <a:lnTo>
                    <a:pt x="35698" y="20746"/>
                  </a:lnTo>
                  <a:lnTo>
                    <a:pt x="47678" y="8849"/>
                  </a:lnTo>
                  <a:lnTo>
                    <a:pt x="60164" y="855"/>
                  </a:lnTo>
                  <a:lnTo>
                    <a:pt x="74225" y="0"/>
                  </a:lnTo>
                  <a:lnTo>
                    <a:pt x="82914" y="760"/>
                  </a:lnTo>
                  <a:lnTo>
                    <a:pt x="100094" y="9131"/>
                  </a:lnTo>
                  <a:lnTo>
                    <a:pt x="119988" y="25947"/>
                  </a:lnTo>
                  <a:lnTo>
                    <a:pt x="138391" y="530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SMARTInkShape-162"/>
            <p:cNvSpPr/>
            <p:nvPr>
              <p:custDataLst>
                <p:tags r:id="rId150"/>
              </p:custDataLst>
            </p:nvPr>
          </p:nvSpPr>
          <p:spPr>
            <a:xfrm>
              <a:off x="4419600" y="2986082"/>
              <a:ext cx="368301" cy="108039"/>
            </a:xfrm>
            <a:custGeom>
              <a:avLst/>
              <a:gdLst/>
              <a:ahLst/>
              <a:cxnLst/>
              <a:rect l="0" t="0" r="0" b="0"/>
              <a:pathLst>
                <a:path w="368301" h="108039">
                  <a:moveTo>
                    <a:pt x="0" y="68268"/>
                  </a:moveTo>
                  <a:lnTo>
                    <a:pt x="0" y="68268"/>
                  </a:lnTo>
                  <a:lnTo>
                    <a:pt x="0" y="73735"/>
                  </a:lnTo>
                  <a:lnTo>
                    <a:pt x="705" y="74029"/>
                  </a:lnTo>
                  <a:lnTo>
                    <a:pt x="3371" y="74356"/>
                  </a:lnTo>
                  <a:lnTo>
                    <a:pt x="30404" y="70202"/>
                  </a:lnTo>
                  <a:lnTo>
                    <a:pt x="55967" y="68136"/>
                  </a:lnTo>
                  <a:lnTo>
                    <a:pt x="84865" y="64074"/>
                  </a:lnTo>
                  <a:lnTo>
                    <a:pt x="111615" y="61851"/>
                  </a:lnTo>
                  <a:lnTo>
                    <a:pt x="136709" y="58449"/>
                  </a:lnTo>
                  <a:lnTo>
                    <a:pt x="166391" y="61023"/>
                  </a:lnTo>
                  <a:lnTo>
                    <a:pt x="187120" y="63535"/>
                  </a:lnTo>
                  <a:lnTo>
                    <a:pt x="217485" y="71615"/>
                  </a:lnTo>
                  <a:lnTo>
                    <a:pt x="245350" y="85173"/>
                  </a:lnTo>
                  <a:lnTo>
                    <a:pt x="265775" y="86894"/>
                  </a:lnTo>
                  <a:lnTo>
                    <a:pt x="295576" y="77801"/>
                  </a:lnTo>
                  <a:lnTo>
                    <a:pt x="306815" y="72975"/>
                  </a:lnTo>
                  <a:lnTo>
                    <a:pt x="329893" y="49625"/>
                  </a:lnTo>
                  <a:lnTo>
                    <a:pt x="349793" y="24264"/>
                  </a:lnTo>
                  <a:lnTo>
                    <a:pt x="351024" y="20587"/>
                  </a:lnTo>
                  <a:lnTo>
                    <a:pt x="350508" y="12740"/>
                  </a:lnTo>
                  <a:lnTo>
                    <a:pt x="347973" y="9377"/>
                  </a:lnTo>
                  <a:lnTo>
                    <a:pt x="339510" y="3759"/>
                  </a:lnTo>
                  <a:lnTo>
                    <a:pt x="326217" y="0"/>
                  </a:lnTo>
                  <a:lnTo>
                    <a:pt x="313848" y="4766"/>
                  </a:lnTo>
                  <a:lnTo>
                    <a:pt x="289654" y="21701"/>
                  </a:lnTo>
                  <a:lnTo>
                    <a:pt x="273843" y="47894"/>
                  </a:lnTo>
                  <a:lnTo>
                    <a:pt x="271462" y="52569"/>
                  </a:lnTo>
                  <a:lnTo>
                    <a:pt x="268111" y="76003"/>
                  </a:lnTo>
                  <a:lnTo>
                    <a:pt x="270463" y="83302"/>
                  </a:lnTo>
                  <a:lnTo>
                    <a:pt x="292064" y="106423"/>
                  </a:lnTo>
                  <a:lnTo>
                    <a:pt x="308782" y="108038"/>
                  </a:lnTo>
                  <a:lnTo>
                    <a:pt x="340317" y="103100"/>
                  </a:lnTo>
                  <a:lnTo>
                    <a:pt x="368300" y="936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SMARTInkShape-163"/>
            <p:cNvSpPr/>
            <p:nvPr>
              <p:custDataLst>
                <p:tags r:id="rId151"/>
              </p:custDataLst>
            </p:nvPr>
          </p:nvSpPr>
          <p:spPr>
            <a:xfrm>
              <a:off x="4860084" y="2853077"/>
              <a:ext cx="156417" cy="258424"/>
            </a:xfrm>
            <a:custGeom>
              <a:avLst/>
              <a:gdLst/>
              <a:ahLst/>
              <a:cxnLst/>
              <a:rect l="0" t="0" r="0" b="0"/>
              <a:pathLst>
                <a:path w="156417" h="258424">
                  <a:moveTo>
                    <a:pt x="35766" y="169523"/>
                  </a:moveTo>
                  <a:lnTo>
                    <a:pt x="35766" y="169523"/>
                  </a:lnTo>
                  <a:lnTo>
                    <a:pt x="29024" y="172894"/>
                  </a:lnTo>
                  <a:lnTo>
                    <a:pt x="14104" y="195563"/>
                  </a:lnTo>
                  <a:lnTo>
                    <a:pt x="1331" y="223455"/>
                  </a:lnTo>
                  <a:lnTo>
                    <a:pt x="0" y="234415"/>
                  </a:lnTo>
                  <a:lnTo>
                    <a:pt x="1761" y="246341"/>
                  </a:lnTo>
                  <a:lnTo>
                    <a:pt x="4630" y="249663"/>
                  </a:lnTo>
                  <a:lnTo>
                    <a:pt x="8658" y="251172"/>
                  </a:lnTo>
                  <a:lnTo>
                    <a:pt x="18073" y="250967"/>
                  </a:lnTo>
                  <a:lnTo>
                    <a:pt x="26962" y="248524"/>
                  </a:lnTo>
                  <a:lnTo>
                    <a:pt x="35616" y="241324"/>
                  </a:lnTo>
                  <a:lnTo>
                    <a:pt x="56913" y="213394"/>
                  </a:lnTo>
                  <a:lnTo>
                    <a:pt x="75744" y="184695"/>
                  </a:lnTo>
                  <a:lnTo>
                    <a:pt x="89709" y="157556"/>
                  </a:lnTo>
                  <a:lnTo>
                    <a:pt x="100197" y="129759"/>
                  </a:lnTo>
                  <a:lnTo>
                    <a:pt x="110361" y="99180"/>
                  </a:lnTo>
                  <a:lnTo>
                    <a:pt x="117840" y="69658"/>
                  </a:lnTo>
                  <a:lnTo>
                    <a:pt x="124525" y="43037"/>
                  </a:lnTo>
                  <a:lnTo>
                    <a:pt x="129734" y="15500"/>
                  </a:lnTo>
                  <a:lnTo>
                    <a:pt x="126683" y="5583"/>
                  </a:lnTo>
                  <a:lnTo>
                    <a:pt x="123894" y="963"/>
                  </a:lnTo>
                  <a:lnTo>
                    <a:pt x="120624" y="0"/>
                  </a:lnTo>
                  <a:lnTo>
                    <a:pt x="117032" y="1474"/>
                  </a:lnTo>
                  <a:lnTo>
                    <a:pt x="113227" y="4574"/>
                  </a:lnTo>
                  <a:lnTo>
                    <a:pt x="104500" y="19049"/>
                  </a:lnTo>
                  <a:lnTo>
                    <a:pt x="95936" y="48678"/>
                  </a:lnTo>
                  <a:lnTo>
                    <a:pt x="93811" y="77586"/>
                  </a:lnTo>
                  <a:lnTo>
                    <a:pt x="93181" y="108494"/>
                  </a:lnTo>
                  <a:lnTo>
                    <a:pt x="93700" y="139289"/>
                  </a:lnTo>
                  <a:lnTo>
                    <a:pt x="98009" y="166601"/>
                  </a:lnTo>
                  <a:lnTo>
                    <a:pt x="104459" y="192568"/>
                  </a:lnTo>
                  <a:lnTo>
                    <a:pt x="115700" y="217430"/>
                  </a:lnTo>
                  <a:lnTo>
                    <a:pt x="156416" y="2584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8" name="SMARTInkShape-Group34"/>
          <p:cNvGrpSpPr/>
          <p:nvPr/>
        </p:nvGrpSpPr>
        <p:grpSpPr>
          <a:xfrm>
            <a:off x="5334883" y="2908300"/>
            <a:ext cx="612808" cy="209551"/>
            <a:chOff x="5334883" y="2908300"/>
            <a:chExt cx="612808" cy="209551"/>
          </a:xfrm>
        </p:grpSpPr>
        <p:sp>
          <p:nvSpPr>
            <p:cNvPr id="152" name="SMARTInkShape-164"/>
            <p:cNvSpPr/>
            <p:nvPr>
              <p:custDataLst>
                <p:tags r:id="rId143"/>
              </p:custDataLst>
            </p:nvPr>
          </p:nvSpPr>
          <p:spPr>
            <a:xfrm>
              <a:off x="5334883" y="3041650"/>
              <a:ext cx="18168" cy="76201"/>
            </a:xfrm>
            <a:custGeom>
              <a:avLst/>
              <a:gdLst/>
              <a:ahLst/>
              <a:cxnLst/>
              <a:rect l="0" t="0" r="0" b="0"/>
              <a:pathLst>
                <a:path w="18168" h="76201">
                  <a:moveTo>
                    <a:pt x="5467" y="0"/>
                  </a:moveTo>
                  <a:lnTo>
                    <a:pt x="5467" y="0"/>
                  </a:lnTo>
                  <a:lnTo>
                    <a:pt x="5467" y="3371"/>
                  </a:lnTo>
                  <a:lnTo>
                    <a:pt x="0" y="27136"/>
                  </a:lnTo>
                  <a:lnTo>
                    <a:pt x="2749" y="44965"/>
                  </a:lnTo>
                  <a:lnTo>
                    <a:pt x="18167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SMARTInkShape-165"/>
            <p:cNvSpPr/>
            <p:nvPr>
              <p:custDataLst>
                <p:tags r:id="rId144"/>
              </p:custDataLst>
            </p:nvPr>
          </p:nvSpPr>
          <p:spPr>
            <a:xfrm>
              <a:off x="5340350" y="2921000"/>
              <a:ext cx="12701" cy="19051"/>
            </a:xfrm>
            <a:custGeom>
              <a:avLst/>
              <a:gdLst/>
              <a:ahLst/>
              <a:cxnLst/>
              <a:rect l="0" t="0" r="0" b="0"/>
              <a:pathLst>
                <a:path w="12701" h="19051">
                  <a:moveTo>
                    <a:pt x="0" y="0"/>
                  </a:moveTo>
                  <a:lnTo>
                    <a:pt x="0" y="0"/>
                  </a:lnTo>
                  <a:lnTo>
                    <a:pt x="0" y="8838"/>
                  </a:lnTo>
                  <a:lnTo>
                    <a:pt x="1411" y="10831"/>
                  </a:lnTo>
                  <a:lnTo>
                    <a:pt x="12700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SMARTInkShape-166"/>
            <p:cNvSpPr/>
            <p:nvPr>
              <p:custDataLst>
                <p:tags r:id="rId145"/>
              </p:custDataLst>
            </p:nvPr>
          </p:nvSpPr>
          <p:spPr>
            <a:xfrm>
              <a:off x="5435891" y="2990850"/>
              <a:ext cx="145760" cy="114301"/>
            </a:xfrm>
            <a:custGeom>
              <a:avLst/>
              <a:gdLst/>
              <a:ahLst/>
              <a:cxnLst/>
              <a:rect l="0" t="0" r="0" b="0"/>
              <a:pathLst>
                <a:path w="145760" h="114301">
                  <a:moveTo>
                    <a:pt x="18759" y="0"/>
                  </a:moveTo>
                  <a:lnTo>
                    <a:pt x="18759" y="0"/>
                  </a:lnTo>
                  <a:lnTo>
                    <a:pt x="15388" y="31161"/>
                  </a:lnTo>
                  <a:lnTo>
                    <a:pt x="8634" y="59882"/>
                  </a:lnTo>
                  <a:lnTo>
                    <a:pt x="6116" y="88769"/>
                  </a:lnTo>
                  <a:lnTo>
                    <a:pt x="692" y="110659"/>
                  </a:lnTo>
                  <a:lnTo>
                    <a:pt x="364" y="111167"/>
                  </a:lnTo>
                  <a:lnTo>
                    <a:pt x="146" y="110801"/>
                  </a:lnTo>
                  <a:lnTo>
                    <a:pt x="0" y="109850"/>
                  </a:lnTo>
                  <a:lnTo>
                    <a:pt x="9200" y="84389"/>
                  </a:lnTo>
                  <a:lnTo>
                    <a:pt x="18544" y="57513"/>
                  </a:lnTo>
                  <a:lnTo>
                    <a:pt x="23602" y="45317"/>
                  </a:lnTo>
                  <a:lnTo>
                    <a:pt x="45773" y="14818"/>
                  </a:lnTo>
                  <a:lnTo>
                    <a:pt x="55695" y="6586"/>
                  </a:lnTo>
                  <a:lnTo>
                    <a:pt x="60316" y="4390"/>
                  </a:lnTo>
                  <a:lnTo>
                    <a:pt x="72977" y="3833"/>
                  </a:lnTo>
                  <a:lnTo>
                    <a:pt x="80304" y="4672"/>
                  </a:lnTo>
                  <a:lnTo>
                    <a:pt x="94090" y="11249"/>
                  </a:lnTo>
                  <a:lnTo>
                    <a:pt x="105862" y="21227"/>
                  </a:lnTo>
                  <a:lnTo>
                    <a:pt x="119168" y="44880"/>
                  </a:lnTo>
                  <a:lnTo>
                    <a:pt x="130785" y="76257"/>
                  </a:lnTo>
                  <a:lnTo>
                    <a:pt x="145759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SMARTInkShape-167"/>
            <p:cNvSpPr/>
            <p:nvPr>
              <p:custDataLst>
                <p:tags r:id="rId146"/>
              </p:custDataLst>
            </p:nvPr>
          </p:nvSpPr>
          <p:spPr>
            <a:xfrm>
              <a:off x="5683250" y="2908300"/>
              <a:ext cx="6351" cy="196851"/>
            </a:xfrm>
            <a:custGeom>
              <a:avLst/>
              <a:gdLst/>
              <a:ahLst/>
              <a:cxnLst/>
              <a:rect l="0" t="0" r="0" b="0"/>
              <a:pathLst>
                <a:path w="6351" h="196851">
                  <a:moveTo>
                    <a:pt x="0" y="0"/>
                  </a:moveTo>
                  <a:lnTo>
                    <a:pt x="0" y="0"/>
                  </a:lnTo>
                  <a:lnTo>
                    <a:pt x="0" y="25190"/>
                  </a:lnTo>
                  <a:lnTo>
                    <a:pt x="0" y="46708"/>
                  </a:lnTo>
                  <a:lnTo>
                    <a:pt x="3371" y="76477"/>
                  </a:lnTo>
                  <a:lnTo>
                    <a:pt x="5467" y="103172"/>
                  </a:lnTo>
                  <a:lnTo>
                    <a:pt x="6088" y="128955"/>
                  </a:lnTo>
                  <a:lnTo>
                    <a:pt x="6272" y="154469"/>
                  </a:lnTo>
                  <a:lnTo>
                    <a:pt x="6350" y="196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SMARTInkShape-168"/>
            <p:cNvSpPr/>
            <p:nvPr>
              <p:custDataLst>
                <p:tags r:id="rId147"/>
              </p:custDataLst>
            </p:nvPr>
          </p:nvSpPr>
          <p:spPr>
            <a:xfrm>
              <a:off x="5607050" y="3009900"/>
              <a:ext cx="158751" cy="12701"/>
            </a:xfrm>
            <a:custGeom>
              <a:avLst/>
              <a:gdLst/>
              <a:ahLst/>
              <a:cxnLst/>
              <a:rect l="0" t="0" r="0" b="0"/>
              <a:pathLst>
                <a:path w="158751" h="12701">
                  <a:moveTo>
                    <a:pt x="0" y="12700"/>
                  </a:moveTo>
                  <a:lnTo>
                    <a:pt x="0" y="12700"/>
                  </a:lnTo>
                  <a:lnTo>
                    <a:pt x="27790" y="12700"/>
                  </a:lnTo>
                  <a:lnTo>
                    <a:pt x="48334" y="12700"/>
                  </a:lnTo>
                  <a:lnTo>
                    <a:pt x="79938" y="10819"/>
                  </a:lnTo>
                  <a:lnTo>
                    <a:pt x="105294" y="5793"/>
                  </a:lnTo>
                  <a:lnTo>
                    <a:pt x="1587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SMARTInkShape-169"/>
            <p:cNvSpPr/>
            <p:nvPr>
              <p:custDataLst>
                <p:tags r:id="rId148"/>
              </p:custDataLst>
            </p:nvPr>
          </p:nvSpPr>
          <p:spPr>
            <a:xfrm>
              <a:off x="5835650" y="2993665"/>
              <a:ext cx="112041" cy="97332"/>
            </a:xfrm>
            <a:custGeom>
              <a:avLst/>
              <a:gdLst/>
              <a:ahLst/>
              <a:cxnLst/>
              <a:rect l="0" t="0" r="0" b="0"/>
              <a:pathLst>
                <a:path w="112041" h="97332">
                  <a:moveTo>
                    <a:pt x="19050" y="35285"/>
                  </a:moveTo>
                  <a:lnTo>
                    <a:pt x="19050" y="35285"/>
                  </a:lnTo>
                  <a:lnTo>
                    <a:pt x="19755" y="62431"/>
                  </a:lnTo>
                  <a:lnTo>
                    <a:pt x="24119" y="78841"/>
                  </a:lnTo>
                  <a:lnTo>
                    <a:pt x="27888" y="85923"/>
                  </a:lnTo>
                  <a:lnTo>
                    <a:pt x="37347" y="93876"/>
                  </a:lnTo>
                  <a:lnTo>
                    <a:pt x="55829" y="97331"/>
                  </a:lnTo>
                  <a:lnTo>
                    <a:pt x="72437" y="94983"/>
                  </a:lnTo>
                  <a:lnTo>
                    <a:pt x="86296" y="86448"/>
                  </a:lnTo>
                  <a:lnTo>
                    <a:pt x="95968" y="74982"/>
                  </a:lnTo>
                  <a:lnTo>
                    <a:pt x="109216" y="49738"/>
                  </a:lnTo>
                  <a:lnTo>
                    <a:pt x="112040" y="39121"/>
                  </a:lnTo>
                  <a:lnTo>
                    <a:pt x="109532" y="27818"/>
                  </a:lnTo>
                  <a:lnTo>
                    <a:pt x="106888" y="21840"/>
                  </a:lnTo>
                  <a:lnTo>
                    <a:pt x="96424" y="11435"/>
                  </a:lnTo>
                  <a:lnTo>
                    <a:pt x="83778" y="3518"/>
                  </a:lnTo>
                  <a:lnTo>
                    <a:pt x="73453" y="0"/>
                  </a:lnTo>
                  <a:lnTo>
                    <a:pt x="49594" y="1390"/>
                  </a:lnTo>
                  <a:lnTo>
                    <a:pt x="0" y="162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9" name="SMARTInkShape-170"/>
          <p:cNvSpPr/>
          <p:nvPr>
            <p:custDataLst>
              <p:tags r:id="rId3"/>
            </p:custDataLst>
          </p:nvPr>
        </p:nvSpPr>
        <p:spPr>
          <a:xfrm>
            <a:off x="6236105" y="2981748"/>
            <a:ext cx="164696" cy="113617"/>
          </a:xfrm>
          <a:custGeom>
            <a:avLst/>
            <a:gdLst/>
            <a:ahLst/>
            <a:cxnLst/>
            <a:rect l="0" t="0" r="0" b="0"/>
            <a:pathLst>
              <a:path w="164696" h="113617">
                <a:moveTo>
                  <a:pt x="82145" y="9102"/>
                </a:moveTo>
                <a:lnTo>
                  <a:pt x="82145" y="9102"/>
                </a:lnTo>
                <a:lnTo>
                  <a:pt x="61097" y="264"/>
                </a:lnTo>
                <a:lnTo>
                  <a:pt x="51389" y="0"/>
                </a:lnTo>
                <a:lnTo>
                  <a:pt x="46824" y="917"/>
                </a:lnTo>
                <a:lnTo>
                  <a:pt x="33658" y="8950"/>
                </a:lnTo>
                <a:lnTo>
                  <a:pt x="20820" y="20268"/>
                </a:lnTo>
                <a:lnTo>
                  <a:pt x="11450" y="35929"/>
                </a:lnTo>
                <a:lnTo>
                  <a:pt x="2668" y="60184"/>
                </a:lnTo>
                <a:lnTo>
                  <a:pt x="0" y="88318"/>
                </a:lnTo>
                <a:lnTo>
                  <a:pt x="3537" y="99342"/>
                </a:lnTo>
                <a:lnTo>
                  <a:pt x="6457" y="105246"/>
                </a:lnTo>
                <a:lnTo>
                  <a:pt x="11225" y="109181"/>
                </a:lnTo>
                <a:lnTo>
                  <a:pt x="24049" y="113554"/>
                </a:lnTo>
                <a:lnTo>
                  <a:pt x="35393" y="113616"/>
                </a:lnTo>
                <a:lnTo>
                  <a:pt x="45844" y="110586"/>
                </a:lnTo>
                <a:lnTo>
                  <a:pt x="67919" y="97143"/>
                </a:lnTo>
                <a:lnTo>
                  <a:pt x="77234" y="87742"/>
                </a:lnTo>
                <a:lnTo>
                  <a:pt x="98183" y="56237"/>
                </a:lnTo>
                <a:lnTo>
                  <a:pt x="105486" y="37541"/>
                </a:lnTo>
                <a:lnTo>
                  <a:pt x="106630" y="33030"/>
                </a:lnTo>
                <a:lnTo>
                  <a:pt x="106935" y="32815"/>
                </a:lnTo>
                <a:lnTo>
                  <a:pt x="119057" y="60462"/>
                </a:lnTo>
                <a:lnTo>
                  <a:pt x="125832" y="69794"/>
                </a:lnTo>
                <a:lnTo>
                  <a:pt x="149702" y="85871"/>
                </a:lnTo>
                <a:lnTo>
                  <a:pt x="164695" y="91652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7" name="SMARTInkShape-Group36"/>
          <p:cNvGrpSpPr/>
          <p:nvPr/>
        </p:nvGrpSpPr>
        <p:grpSpPr>
          <a:xfrm>
            <a:off x="6599593" y="2927350"/>
            <a:ext cx="1217258" cy="289962"/>
            <a:chOff x="6599593" y="2927350"/>
            <a:chExt cx="1217258" cy="289962"/>
          </a:xfrm>
        </p:grpSpPr>
        <p:sp>
          <p:nvSpPr>
            <p:cNvPr id="160" name="SMARTInkShape-171"/>
            <p:cNvSpPr/>
            <p:nvPr>
              <p:custDataLst>
                <p:tags r:id="rId136"/>
              </p:custDataLst>
            </p:nvPr>
          </p:nvSpPr>
          <p:spPr>
            <a:xfrm>
              <a:off x="6599593" y="2978412"/>
              <a:ext cx="87727" cy="133089"/>
            </a:xfrm>
            <a:custGeom>
              <a:avLst/>
              <a:gdLst/>
              <a:ahLst/>
              <a:cxnLst/>
              <a:rect l="0" t="0" r="0" b="0"/>
              <a:pathLst>
                <a:path w="87727" h="133089">
                  <a:moveTo>
                    <a:pt x="67907" y="6088"/>
                  </a:moveTo>
                  <a:lnTo>
                    <a:pt x="67907" y="6088"/>
                  </a:lnTo>
                  <a:lnTo>
                    <a:pt x="67907" y="2717"/>
                  </a:lnTo>
                  <a:lnTo>
                    <a:pt x="65790" y="1724"/>
                  </a:lnTo>
                  <a:lnTo>
                    <a:pt x="48134" y="0"/>
                  </a:lnTo>
                  <a:lnTo>
                    <a:pt x="34061" y="3187"/>
                  </a:lnTo>
                  <a:lnTo>
                    <a:pt x="7894" y="22666"/>
                  </a:lnTo>
                  <a:lnTo>
                    <a:pt x="2429" y="28272"/>
                  </a:lnTo>
                  <a:lnTo>
                    <a:pt x="0" y="33116"/>
                  </a:lnTo>
                  <a:lnTo>
                    <a:pt x="802" y="39502"/>
                  </a:lnTo>
                  <a:lnTo>
                    <a:pt x="2003" y="43181"/>
                  </a:lnTo>
                  <a:lnTo>
                    <a:pt x="7102" y="49150"/>
                  </a:lnTo>
                  <a:lnTo>
                    <a:pt x="35362" y="65303"/>
                  </a:lnTo>
                  <a:lnTo>
                    <a:pt x="53561" y="73884"/>
                  </a:lnTo>
                  <a:lnTo>
                    <a:pt x="84983" y="100189"/>
                  </a:lnTo>
                  <a:lnTo>
                    <a:pt x="87052" y="104100"/>
                  </a:lnTo>
                  <a:lnTo>
                    <a:pt x="87726" y="108118"/>
                  </a:lnTo>
                  <a:lnTo>
                    <a:pt x="87470" y="112208"/>
                  </a:lnTo>
                  <a:lnTo>
                    <a:pt x="81540" y="120516"/>
                  </a:lnTo>
                  <a:lnTo>
                    <a:pt x="72556" y="127500"/>
                  </a:lnTo>
                  <a:lnTo>
                    <a:pt x="63858" y="130605"/>
                  </a:lnTo>
                  <a:lnTo>
                    <a:pt x="17107" y="1330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SMARTInkShape-172"/>
            <p:cNvSpPr/>
            <p:nvPr>
              <p:custDataLst>
                <p:tags r:id="rId137"/>
              </p:custDataLst>
            </p:nvPr>
          </p:nvSpPr>
          <p:spPr>
            <a:xfrm>
              <a:off x="6759379" y="2999646"/>
              <a:ext cx="154593" cy="217666"/>
            </a:xfrm>
            <a:custGeom>
              <a:avLst/>
              <a:gdLst/>
              <a:ahLst/>
              <a:cxnLst/>
              <a:rect l="0" t="0" r="0" b="0"/>
              <a:pathLst>
                <a:path w="154593" h="217666">
                  <a:moveTo>
                    <a:pt x="3371" y="54704"/>
                  </a:moveTo>
                  <a:lnTo>
                    <a:pt x="3371" y="54704"/>
                  </a:lnTo>
                  <a:lnTo>
                    <a:pt x="0" y="61446"/>
                  </a:lnTo>
                  <a:lnTo>
                    <a:pt x="226" y="70401"/>
                  </a:lnTo>
                  <a:lnTo>
                    <a:pt x="6121" y="93396"/>
                  </a:lnTo>
                  <a:lnTo>
                    <a:pt x="8732" y="97432"/>
                  </a:lnTo>
                  <a:lnTo>
                    <a:pt x="11884" y="100123"/>
                  </a:lnTo>
                  <a:lnTo>
                    <a:pt x="15397" y="101916"/>
                  </a:lnTo>
                  <a:lnTo>
                    <a:pt x="26825" y="100147"/>
                  </a:lnTo>
                  <a:lnTo>
                    <a:pt x="33823" y="97699"/>
                  </a:lnTo>
                  <a:lnTo>
                    <a:pt x="43482" y="89335"/>
                  </a:lnTo>
                  <a:lnTo>
                    <a:pt x="51537" y="79268"/>
                  </a:lnTo>
                  <a:lnTo>
                    <a:pt x="76690" y="53618"/>
                  </a:lnTo>
                  <a:lnTo>
                    <a:pt x="91613" y="24692"/>
                  </a:lnTo>
                  <a:lnTo>
                    <a:pt x="102768" y="3427"/>
                  </a:lnTo>
                  <a:lnTo>
                    <a:pt x="107049" y="164"/>
                  </a:lnTo>
                  <a:lnTo>
                    <a:pt x="109178" y="0"/>
                  </a:lnTo>
                  <a:lnTo>
                    <a:pt x="113426" y="1698"/>
                  </a:lnTo>
                  <a:lnTo>
                    <a:pt x="126266" y="27405"/>
                  </a:lnTo>
                  <a:lnTo>
                    <a:pt x="136328" y="54329"/>
                  </a:lnTo>
                  <a:lnTo>
                    <a:pt x="141073" y="75524"/>
                  </a:lnTo>
                  <a:lnTo>
                    <a:pt x="144360" y="99679"/>
                  </a:lnTo>
                  <a:lnTo>
                    <a:pt x="149802" y="124709"/>
                  </a:lnTo>
                  <a:lnTo>
                    <a:pt x="154592" y="151709"/>
                  </a:lnTo>
                  <a:lnTo>
                    <a:pt x="152051" y="176266"/>
                  </a:lnTo>
                  <a:lnTo>
                    <a:pt x="144945" y="191987"/>
                  </a:lnTo>
                  <a:lnTo>
                    <a:pt x="130927" y="208975"/>
                  </a:lnTo>
                  <a:lnTo>
                    <a:pt x="126508" y="212585"/>
                  </a:lnTo>
                  <a:lnTo>
                    <a:pt x="114073" y="216595"/>
                  </a:lnTo>
                  <a:lnTo>
                    <a:pt x="106805" y="217665"/>
                  </a:lnTo>
                  <a:lnTo>
                    <a:pt x="60521" y="20075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SMARTInkShape-173"/>
            <p:cNvSpPr/>
            <p:nvPr>
              <p:custDataLst>
                <p:tags r:id="rId138"/>
              </p:custDataLst>
            </p:nvPr>
          </p:nvSpPr>
          <p:spPr>
            <a:xfrm>
              <a:off x="6954893" y="2971800"/>
              <a:ext cx="103145" cy="130335"/>
            </a:xfrm>
            <a:custGeom>
              <a:avLst/>
              <a:gdLst/>
              <a:ahLst/>
              <a:cxnLst/>
              <a:rect l="0" t="0" r="0" b="0"/>
              <a:pathLst>
                <a:path w="103145" h="130335">
                  <a:moveTo>
                    <a:pt x="93607" y="0"/>
                  </a:moveTo>
                  <a:lnTo>
                    <a:pt x="93607" y="0"/>
                  </a:lnTo>
                  <a:lnTo>
                    <a:pt x="65978" y="1881"/>
                  </a:lnTo>
                  <a:lnTo>
                    <a:pt x="40642" y="8838"/>
                  </a:lnTo>
                  <a:lnTo>
                    <a:pt x="9767" y="29066"/>
                  </a:lnTo>
                  <a:lnTo>
                    <a:pt x="3899" y="33615"/>
                  </a:lnTo>
                  <a:lnTo>
                    <a:pt x="820" y="39869"/>
                  </a:lnTo>
                  <a:lnTo>
                    <a:pt x="0" y="43513"/>
                  </a:lnTo>
                  <a:lnTo>
                    <a:pt x="2275" y="47353"/>
                  </a:lnTo>
                  <a:lnTo>
                    <a:pt x="26203" y="63655"/>
                  </a:lnTo>
                  <a:lnTo>
                    <a:pt x="41072" y="70624"/>
                  </a:lnTo>
                  <a:lnTo>
                    <a:pt x="69746" y="78862"/>
                  </a:lnTo>
                  <a:lnTo>
                    <a:pt x="90299" y="89688"/>
                  </a:lnTo>
                  <a:lnTo>
                    <a:pt x="99193" y="97012"/>
                  </a:lnTo>
                  <a:lnTo>
                    <a:pt x="103144" y="102618"/>
                  </a:lnTo>
                  <a:lnTo>
                    <a:pt x="102788" y="105807"/>
                  </a:lnTo>
                  <a:lnTo>
                    <a:pt x="98628" y="113112"/>
                  </a:lnTo>
                  <a:lnTo>
                    <a:pt x="90195" y="119181"/>
                  </a:lnTo>
                  <a:lnTo>
                    <a:pt x="65066" y="130334"/>
                  </a:lnTo>
                  <a:lnTo>
                    <a:pt x="17407" y="127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SMARTInkShape-174"/>
            <p:cNvSpPr/>
            <p:nvPr>
              <p:custDataLst>
                <p:tags r:id="rId139"/>
              </p:custDataLst>
            </p:nvPr>
          </p:nvSpPr>
          <p:spPr>
            <a:xfrm>
              <a:off x="7156450" y="2927350"/>
              <a:ext cx="31751" cy="184151"/>
            </a:xfrm>
            <a:custGeom>
              <a:avLst/>
              <a:gdLst/>
              <a:ahLst/>
              <a:cxnLst/>
              <a:rect l="0" t="0" r="0" b="0"/>
              <a:pathLst>
                <a:path w="31751" h="184151">
                  <a:moveTo>
                    <a:pt x="0" y="0"/>
                  </a:moveTo>
                  <a:lnTo>
                    <a:pt x="0" y="0"/>
                  </a:lnTo>
                  <a:lnTo>
                    <a:pt x="12209" y="27789"/>
                  </a:lnTo>
                  <a:lnTo>
                    <a:pt x="22062" y="57073"/>
                  </a:lnTo>
                  <a:lnTo>
                    <a:pt x="24411" y="81743"/>
                  </a:lnTo>
                  <a:lnTo>
                    <a:pt x="25107" y="111787"/>
                  </a:lnTo>
                  <a:lnTo>
                    <a:pt x="25270" y="135056"/>
                  </a:lnTo>
                  <a:lnTo>
                    <a:pt x="29738" y="164209"/>
                  </a:lnTo>
                  <a:lnTo>
                    <a:pt x="31750" y="184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SMARTInkShape-175"/>
            <p:cNvSpPr/>
            <p:nvPr>
              <p:custDataLst>
                <p:tags r:id="rId140"/>
              </p:custDataLst>
            </p:nvPr>
          </p:nvSpPr>
          <p:spPr>
            <a:xfrm>
              <a:off x="7070529" y="3009900"/>
              <a:ext cx="155772" cy="12701"/>
            </a:xfrm>
            <a:custGeom>
              <a:avLst/>
              <a:gdLst/>
              <a:ahLst/>
              <a:cxnLst/>
              <a:rect l="0" t="0" r="0" b="0"/>
              <a:pathLst>
                <a:path w="155772" h="12701">
                  <a:moveTo>
                    <a:pt x="3371" y="12700"/>
                  </a:moveTo>
                  <a:lnTo>
                    <a:pt x="3371" y="12700"/>
                  </a:lnTo>
                  <a:lnTo>
                    <a:pt x="0" y="12700"/>
                  </a:lnTo>
                  <a:lnTo>
                    <a:pt x="25072" y="9329"/>
                  </a:lnTo>
                  <a:lnTo>
                    <a:pt x="54852" y="6233"/>
                  </a:lnTo>
                  <a:lnTo>
                    <a:pt x="82437" y="2160"/>
                  </a:lnTo>
                  <a:lnTo>
                    <a:pt x="110211" y="640"/>
                  </a:lnTo>
                  <a:lnTo>
                    <a:pt x="140391" y="190"/>
                  </a:lnTo>
                  <a:lnTo>
                    <a:pt x="15577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SMARTInkShape-176"/>
            <p:cNvSpPr/>
            <p:nvPr>
              <p:custDataLst>
                <p:tags r:id="rId141"/>
              </p:custDataLst>
            </p:nvPr>
          </p:nvSpPr>
          <p:spPr>
            <a:xfrm>
              <a:off x="7288070" y="2974123"/>
              <a:ext cx="128731" cy="100684"/>
            </a:xfrm>
            <a:custGeom>
              <a:avLst/>
              <a:gdLst/>
              <a:ahLst/>
              <a:cxnLst/>
              <a:rect l="0" t="0" r="0" b="0"/>
              <a:pathLst>
                <a:path w="128731" h="100684">
                  <a:moveTo>
                    <a:pt x="8080" y="67527"/>
                  </a:moveTo>
                  <a:lnTo>
                    <a:pt x="8080" y="67527"/>
                  </a:lnTo>
                  <a:lnTo>
                    <a:pt x="8080" y="72994"/>
                  </a:lnTo>
                  <a:lnTo>
                    <a:pt x="8785" y="73289"/>
                  </a:lnTo>
                  <a:lnTo>
                    <a:pt x="27031" y="73800"/>
                  </a:lnTo>
                  <a:lnTo>
                    <a:pt x="52893" y="67112"/>
                  </a:lnTo>
                  <a:lnTo>
                    <a:pt x="79439" y="52210"/>
                  </a:lnTo>
                  <a:lnTo>
                    <a:pt x="100877" y="39156"/>
                  </a:lnTo>
                  <a:lnTo>
                    <a:pt x="115382" y="23608"/>
                  </a:lnTo>
                  <a:lnTo>
                    <a:pt x="119269" y="16728"/>
                  </a:lnTo>
                  <a:lnTo>
                    <a:pt x="118895" y="13200"/>
                  </a:lnTo>
                  <a:lnTo>
                    <a:pt x="114717" y="5517"/>
                  </a:lnTo>
                  <a:lnTo>
                    <a:pt x="110215" y="2903"/>
                  </a:lnTo>
                  <a:lnTo>
                    <a:pt x="97688" y="0"/>
                  </a:lnTo>
                  <a:lnTo>
                    <a:pt x="86477" y="591"/>
                  </a:lnTo>
                  <a:lnTo>
                    <a:pt x="61038" y="3348"/>
                  </a:lnTo>
                  <a:lnTo>
                    <a:pt x="49021" y="7488"/>
                  </a:lnTo>
                  <a:lnTo>
                    <a:pt x="21030" y="29731"/>
                  </a:lnTo>
                  <a:lnTo>
                    <a:pt x="10036" y="42217"/>
                  </a:lnTo>
                  <a:lnTo>
                    <a:pt x="4716" y="52045"/>
                  </a:lnTo>
                  <a:lnTo>
                    <a:pt x="0" y="65820"/>
                  </a:lnTo>
                  <a:lnTo>
                    <a:pt x="577" y="72739"/>
                  </a:lnTo>
                  <a:lnTo>
                    <a:pt x="6862" y="86071"/>
                  </a:lnTo>
                  <a:lnTo>
                    <a:pt x="16710" y="95289"/>
                  </a:lnTo>
                  <a:lnTo>
                    <a:pt x="22301" y="98735"/>
                  </a:lnTo>
                  <a:lnTo>
                    <a:pt x="39801" y="100683"/>
                  </a:lnTo>
                  <a:lnTo>
                    <a:pt x="69690" y="97812"/>
                  </a:lnTo>
                  <a:lnTo>
                    <a:pt x="128730" y="802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SMARTInkShape-177"/>
            <p:cNvSpPr/>
            <p:nvPr>
              <p:custDataLst>
                <p:tags r:id="rId142"/>
              </p:custDataLst>
            </p:nvPr>
          </p:nvSpPr>
          <p:spPr>
            <a:xfrm>
              <a:off x="7525338" y="2955302"/>
              <a:ext cx="291513" cy="156199"/>
            </a:xfrm>
            <a:custGeom>
              <a:avLst/>
              <a:gdLst/>
              <a:ahLst/>
              <a:cxnLst/>
              <a:rect l="0" t="0" r="0" b="0"/>
              <a:pathLst>
                <a:path w="291513" h="156199">
                  <a:moveTo>
                    <a:pt x="5762" y="41898"/>
                  </a:moveTo>
                  <a:lnTo>
                    <a:pt x="5762" y="41898"/>
                  </a:lnTo>
                  <a:lnTo>
                    <a:pt x="5057" y="48379"/>
                  </a:lnTo>
                  <a:lnTo>
                    <a:pt x="0" y="76203"/>
                  </a:lnTo>
                  <a:lnTo>
                    <a:pt x="1410" y="99553"/>
                  </a:lnTo>
                  <a:lnTo>
                    <a:pt x="4533" y="109856"/>
                  </a:lnTo>
                  <a:lnTo>
                    <a:pt x="10975" y="117012"/>
                  </a:lnTo>
                  <a:lnTo>
                    <a:pt x="20851" y="94859"/>
                  </a:lnTo>
                  <a:lnTo>
                    <a:pt x="29804" y="64092"/>
                  </a:lnTo>
                  <a:lnTo>
                    <a:pt x="45104" y="32983"/>
                  </a:lnTo>
                  <a:lnTo>
                    <a:pt x="67440" y="6061"/>
                  </a:lnTo>
                  <a:lnTo>
                    <a:pt x="75743" y="1276"/>
                  </a:lnTo>
                  <a:lnTo>
                    <a:pt x="79933" y="0"/>
                  </a:lnTo>
                  <a:lnTo>
                    <a:pt x="92114" y="2345"/>
                  </a:lnTo>
                  <a:lnTo>
                    <a:pt x="111076" y="11599"/>
                  </a:lnTo>
                  <a:lnTo>
                    <a:pt x="130124" y="27368"/>
                  </a:lnTo>
                  <a:lnTo>
                    <a:pt x="135118" y="37557"/>
                  </a:lnTo>
                  <a:lnTo>
                    <a:pt x="141694" y="68087"/>
                  </a:lnTo>
                  <a:lnTo>
                    <a:pt x="153446" y="96538"/>
                  </a:lnTo>
                  <a:lnTo>
                    <a:pt x="157230" y="110416"/>
                  </a:lnTo>
                  <a:lnTo>
                    <a:pt x="157540" y="112977"/>
                  </a:lnTo>
                  <a:lnTo>
                    <a:pt x="158453" y="113978"/>
                  </a:lnTo>
                  <a:lnTo>
                    <a:pt x="159767" y="113940"/>
                  </a:lnTo>
                  <a:lnTo>
                    <a:pt x="161349" y="113210"/>
                  </a:lnTo>
                  <a:lnTo>
                    <a:pt x="179814" y="84087"/>
                  </a:lnTo>
                  <a:lnTo>
                    <a:pt x="203127" y="52453"/>
                  </a:lnTo>
                  <a:lnTo>
                    <a:pt x="222520" y="40165"/>
                  </a:lnTo>
                  <a:lnTo>
                    <a:pt x="237801" y="34543"/>
                  </a:lnTo>
                  <a:lnTo>
                    <a:pt x="252118" y="35336"/>
                  </a:lnTo>
                  <a:lnTo>
                    <a:pt x="264831" y="40393"/>
                  </a:lnTo>
                  <a:lnTo>
                    <a:pt x="275185" y="47344"/>
                  </a:lnTo>
                  <a:lnTo>
                    <a:pt x="282609" y="60781"/>
                  </a:lnTo>
                  <a:lnTo>
                    <a:pt x="288875" y="90062"/>
                  </a:lnTo>
                  <a:lnTo>
                    <a:pt x="290731" y="119904"/>
                  </a:lnTo>
                  <a:lnTo>
                    <a:pt x="291512" y="15619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0" name="SMARTInkShape-Group37"/>
          <p:cNvGrpSpPr/>
          <p:nvPr/>
        </p:nvGrpSpPr>
        <p:grpSpPr>
          <a:xfrm>
            <a:off x="2355850" y="3881346"/>
            <a:ext cx="285751" cy="277905"/>
            <a:chOff x="2355850" y="3881346"/>
            <a:chExt cx="285751" cy="277905"/>
          </a:xfrm>
        </p:grpSpPr>
        <p:sp>
          <p:nvSpPr>
            <p:cNvPr id="168" name="SMARTInkShape-178"/>
            <p:cNvSpPr/>
            <p:nvPr>
              <p:custDataLst>
                <p:tags r:id="rId134"/>
              </p:custDataLst>
            </p:nvPr>
          </p:nvSpPr>
          <p:spPr>
            <a:xfrm>
              <a:off x="2435912" y="3881346"/>
              <a:ext cx="205689" cy="277905"/>
            </a:xfrm>
            <a:custGeom>
              <a:avLst/>
              <a:gdLst/>
              <a:ahLst/>
              <a:cxnLst/>
              <a:rect l="0" t="0" r="0" b="0"/>
              <a:pathLst>
                <a:path w="205689" h="277905">
                  <a:moveTo>
                    <a:pt x="8838" y="277904"/>
                  </a:moveTo>
                  <a:lnTo>
                    <a:pt x="8838" y="277904"/>
                  </a:lnTo>
                  <a:lnTo>
                    <a:pt x="5467" y="277904"/>
                  </a:lnTo>
                  <a:lnTo>
                    <a:pt x="1931" y="274141"/>
                  </a:lnTo>
                  <a:lnTo>
                    <a:pt x="0" y="271162"/>
                  </a:lnTo>
                  <a:lnTo>
                    <a:pt x="1617" y="258445"/>
                  </a:lnTo>
                  <a:lnTo>
                    <a:pt x="10782" y="228277"/>
                  </a:lnTo>
                  <a:lnTo>
                    <a:pt x="20093" y="200525"/>
                  </a:lnTo>
                  <a:lnTo>
                    <a:pt x="30125" y="173289"/>
                  </a:lnTo>
                  <a:lnTo>
                    <a:pt x="38585" y="146326"/>
                  </a:lnTo>
                  <a:lnTo>
                    <a:pt x="49010" y="116308"/>
                  </a:lnTo>
                  <a:lnTo>
                    <a:pt x="57587" y="85777"/>
                  </a:lnTo>
                  <a:lnTo>
                    <a:pt x="68751" y="58543"/>
                  </a:lnTo>
                  <a:lnTo>
                    <a:pt x="81702" y="32600"/>
                  </a:lnTo>
                  <a:lnTo>
                    <a:pt x="92727" y="15539"/>
                  </a:lnTo>
                  <a:lnTo>
                    <a:pt x="104683" y="6075"/>
                  </a:lnTo>
                  <a:lnTo>
                    <a:pt x="122864" y="0"/>
                  </a:lnTo>
                  <a:lnTo>
                    <a:pt x="126483" y="3029"/>
                  </a:lnTo>
                  <a:lnTo>
                    <a:pt x="140549" y="29475"/>
                  </a:lnTo>
                  <a:lnTo>
                    <a:pt x="148052" y="52836"/>
                  </a:lnTo>
                  <a:lnTo>
                    <a:pt x="154744" y="80219"/>
                  </a:lnTo>
                  <a:lnTo>
                    <a:pt x="161195" y="106207"/>
                  </a:lnTo>
                  <a:lnTo>
                    <a:pt x="167575" y="133662"/>
                  </a:lnTo>
                  <a:lnTo>
                    <a:pt x="173934" y="160377"/>
                  </a:lnTo>
                  <a:lnTo>
                    <a:pt x="179033" y="191738"/>
                  </a:lnTo>
                  <a:lnTo>
                    <a:pt x="188768" y="219334"/>
                  </a:lnTo>
                  <a:lnTo>
                    <a:pt x="194036" y="237224"/>
                  </a:lnTo>
                  <a:lnTo>
                    <a:pt x="205688" y="25250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SMARTInkShape-179"/>
            <p:cNvSpPr/>
            <p:nvPr>
              <p:custDataLst>
                <p:tags r:id="rId135"/>
              </p:custDataLst>
            </p:nvPr>
          </p:nvSpPr>
          <p:spPr>
            <a:xfrm>
              <a:off x="2355850" y="4032250"/>
              <a:ext cx="203201" cy="44451"/>
            </a:xfrm>
            <a:custGeom>
              <a:avLst/>
              <a:gdLst/>
              <a:ahLst/>
              <a:cxnLst/>
              <a:rect l="0" t="0" r="0" b="0"/>
              <a:pathLst>
                <a:path w="203201" h="44451">
                  <a:moveTo>
                    <a:pt x="0" y="44450"/>
                  </a:moveTo>
                  <a:lnTo>
                    <a:pt x="0" y="44450"/>
                  </a:lnTo>
                  <a:lnTo>
                    <a:pt x="27630" y="37543"/>
                  </a:lnTo>
                  <a:lnTo>
                    <a:pt x="51461" y="31585"/>
                  </a:lnTo>
                  <a:lnTo>
                    <a:pt x="80159" y="25351"/>
                  </a:lnTo>
                  <a:lnTo>
                    <a:pt x="103360" y="21145"/>
                  </a:lnTo>
                  <a:lnTo>
                    <a:pt x="127782" y="16924"/>
                  </a:lnTo>
                  <a:lnTo>
                    <a:pt x="150866" y="12696"/>
                  </a:lnTo>
                  <a:lnTo>
                    <a:pt x="2032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5" name="SMARTInkShape-Group38"/>
          <p:cNvGrpSpPr/>
          <p:nvPr/>
        </p:nvGrpSpPr>
        <p:grpSpPr>
          <a:xfrm>
            <a:off x="2895600" y="3829050"/>
            <a:ext cx="768351" cy="355601"/>
            <a:chOff x="2895600" y="3829050"/>
            <a:chExt cx="768351" cy="355601"/>
          </a:xfrm>
        </p:grpSpPr>
        <p:sp>
          <p:nvSpPr>
            <p:cNvPr id="171" name="SMARTInkShape-180"/>
            <p:cNvSpPr/>
            <p:nvPr>
              <p:custDataLst>
                <p:tags r:id="rId130"/>
              </p:custDataLst>
            </p:nvPr>
          </p:nvSpPr>
          <p:spPr>
            <a:xfrm>
              <a:off x="2895600" y="3939244"/>
              <a:ext cx="122058" cy="245407"/>
            </a:xfrm>
            <a:custGeom>
              <a:avLst/>
              <a:gdLst/>
              <a:ahLst/>
              <a:cxnLst/>
              <a:rect l="0" t="0" r="0" b="0"/>
              <a:pathLst>
                <a:path w="122058" h="245407">
                  <a:moveTo>
                    <a:pt x="76200" y="245406"/>
                  </a:moveTo>
                  <a:lnTo>
                    <a:pt x="76200" y="245406"/>
                  </a:lnTo>
                  <a:lnTo>
                    <a:pt x="72829" y="245406"/>
                  </a:lnTo>
                  <a:lnTo>
                    <a:pt x="69293" y="241643"/>
                  </a:lnTo>
                  <a:lnTo>
                    <a:pt x="61273" y="224358"/>
                  </a:lnTo>
                  <a:lnTo>
                    <a:pt x="57693" y="194342"/>
                  </a:lnTo>
                  <a:lnTo>
                    <a:pt x="53886" y="165783"/>
                  </a:lnTo>
                  <a:lnTo>
                    <a:pt x="46340" y="137329"/>
                  </a:lnTo>
                  <a:lnTo>
                    <a:pt x="39937" y="107144"/>
                  </a:lnTo>
                  <a:lnTo>
                    <a:pt x="38463" y="77219"/>
                  </a:lnTo>
                  <a:lnTo>
                    <a:pt x="38148" y="47661"/>
                  </a:lnTo>
                  <a:lnTo>
                    <a:pt x="39532" y="34753"/>
                  </a:lnTo>
                  <a:lnTo>
                    <a:pt x="48245" y="13735"/>
                  </a:lnTo>
                  <a:lnTo>
                    <a:pt x="55780" y="5328"/>
                  </a:lnTo>
                  <a:lnTo>
                    <a:pt x="63832" y="1122"/>
                  </a:lnTo>
                  <a:lnTo>
                    <a:pt x="67955" y="0"/>
                  </a:lnTo>
                  <a:lnTo>
                    <a:pt x="87241" y="1792"/>
                  </a:lnTo>
                  <a:lnTo>
                    <a:pt x="100863" y="8722"/>
                  </a:lnTo>
                  <a:lnTo>
                    <a:pt x="116668" y="22642"/>
                  </a:lnTo>
                  <a:lnTo>
                    <a:pt x="120112" y="27047"/>
                  </a:lnTo>
                  <a:lnTo>
                    <a:pt x="122057" y="39467"/>
                  </a:lnTo>
                  <a:lnTo>
                    <a:pt x="117557" y="67065"/>
                  </a:lnTo>
                  <a:lnTo>
                    <a:pt x="111894" y="83125"/>
                  </a:lnTo>
                  <a:lnTo>
                    <a:pt x="94654" y="105520"/>
                  </a:lnTo>
                  <a:lnTo>
                    <a:pt x="90619" y="109815"/>
                  </a:lnTo>
                  <a:lnTo>
                    <a:pt x="80492" y="114588"/>
                  </a:lnTo>
                  <a:lnTo>
                    <a:pt x="51235" y="122267"/>
                  </a:lnTo>
                  <a:lnTo>
                    <a:pt x="27853" y="124428"/>
                  </a:lnTo>
                  <a:lnTo>
                    <a:pt x="0" y="1120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SMARTInkShape-181"/>
            <p:cNvSpPr/>
            <p:nvPr>
              <p:custDataLst>
                <p:tags r:id="rId131"/>
              </p:custDataLst>
            </p:nvPr>
          </p:nvSpPr>
          <p:spPr>
            <a:xfrm>
              <a:off x="3130550" y="3928625"/>
              <a:ext cx="184151" cy="120277"/>
            </a:xfrm>
            <a:custGeom>
              <a:avLst/>
              <a:gdLst/>
              <a:ahLst/>
              <a:cxnLst/>
              <a:rect l="0" t="0" r="0" b="0"/>
              <a:pathLst>
                <a:path w="184151" h="120277">
                  <a:moveTo>
                    <a:pt x="0" y="27425"/>
                  </a:moveTo>
                  <a:lnTo>
                    <a:pt x="0" y="27425"/>
                  </a:lnTo>
                  <a:lnTo>
                    <a:pt x="706" y="55568"/>
                  </a:lnTo>
                  <a:lnTo>
                    <a:pt x="5775" y="81703"/>
                  </a:lnTo>
                  <a:lnTo>
                    <a:pt x="17891" y="110532"/>
                  </a:lnTo>
                  <a:lnTo>
                    <a:pt x="20394" y="114579"/>
                  </a:lnTo>
                  <a:lnTo>
                    <a:pt x="24179" y="117278"/>
                  </a:lnTo>
                  <a:lnTo>
                    <a:pt x="34030" y="120276"/>
                  </a:lnTo>
                  <a:lnTo>
                    <a:pt x="39620" y="118254"/>
                  </a:lnTo>
                  <a:lnTo>
                    <a:pt x="51476" y="108481"/>
                  </a:lnTo>
                  <a:lnTo>
                    <a:pt x="70705" y="78028"/>
                  </a:lnTo>
                  <a:lnTo>
                    <a:pt x="83581" y="52786"/>
                  </a:lnTo>
                  <a:lnTo>
                    <a:pt x="94066" y="27021"/>
                  </a:lnTo>
                  <a:lnTo>
                    <a:pt x="102739" y="10529"/>
                  </a:lnTo>
                  <a:lnTo>
                    <a:pt x="113148" y="1174"/>
                  </a:lnTo>
                  <a:lnTo>
                    <a:pt x="116354" y="46"/>
                  </a:lnTo>
                  <a:lnTo>
                    <a:pt x="119197" y="0"/>
                  </a:lnTo>
                  <a:lnTo>
                    <a:pt x="121798" y="675"/>
                  </a:lnTo>
                  <a:lnTo>
                    <a:pt x="126570" y="8951"/>
                  </a:lnTo>
                  <a:lnTo>
                    <a:pt x="137526" y="36542"/>
                  </a:lnTo>
                  <a:lnTo>
                    <a:pt x="144622" y="57094"/>
                  </a:lnTo>
                  <a:lnTo>
                    <a:pt x="155348" y="72042"/>
                  </a:lnTo>
                  <a:lnTo>
                    <a:pt x="184150" y="909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SMARTInkShape-182"/>
            <p:cNvSpPr/>
            <p:nvPr>
              <p:custDataLst>
                <p:tags r:id="rId132"/>
              </p:custDataLst>
            </p:nvPr>
          </p:nvSpPr>
          <p:spPr>
            <a:xfrm>
              <a:off x="3351086" y="3898900"/>
              <a:ext cx="104285" cy="120651"/>
            </a:xfrm>
            <a:custGeom>
              <a:avLst/>
              <a:gdLst/>
              <a:ahLst/>
              <a:cxnLst/>
              <a:rect l="0" t="0" r="0" b="0"/>
              <a:pathLst>
                <a:path w="104285" h="120651">
                  <a:moveTo>
                    <a:pt x="96964" y="0"/>
                  </a:moveTo>
                  <a:lnTo>
                    <a:pt x="96964" y="0"/>
                  </a:lnTo>
                  <a:lnTo>
                    <a:pt x="66574" y="4364"/>
                  </a:lnTo>
                  <a:lnTo>
                    <a:pt x="39018" y="9460"/>
                  </a:lnTo>
                  <a:lnTo>
                    <a:pt x="8252" y="23341"/>
                  </a:lnTo>
                  <a:lnTo>
                    <a:pt x="1562" y="27543"/>
                  </a:lnTo>
                  <a:lnTo>
                    <a:pt x="202" y="28945"/>
                  </a:lnTo>
                  <a:lnTo>
                    <a:pt x="0" y="29880"/>
                  </a:lnTo>
                  <a:lnTo>
                    <a:pt x="571" y="30503"/>
                  </a:lnTo>
                  <a:lnTo>
                    <a:pt x="26032" y="31641"/>
                  </a:lnTo>
                  <a:lnTo>
                    <a:pt x="53006" y="36798"/>
                  </a:lnTo>
                  <a:lnTo>
                    <a:pt x="82898" y="46493"/>
                  </a:lnTo>
                  <a:lnTo>
                    <a:pt x="102652" y="58416"/>
                  </a:lnTo>
                  <a:lnTo>
                    <a:pt x="104284" y="62933"/>
                  </a:lnTo>
                  <a:lnTo>
                    <a:pt x="104215" y="75478"/>
                  </a:lnTo>
                  <a:lnTo>
                    <a:pt x="98070" y="88579"/>
                  </a:lnTo>
                  <a:lnTo>
                    <a:pt x="82710" y="105973"/>
                  </a:lnTo>
                  <a:lnTo>
                    <a:pt x="71579" y="114127"/>
                  </a:lnTo>
                  <a:lnTo>
                    <a:pt x="61928" y="117751"/>
                  </a:lnTo>
                  <a:lnTo>
                    <a:pt x="27114" y="1206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SMARTInkShape-183"/>
            <p:cNvSpPr/>
            <p:nvPr>
              <p:custDataLst>
                <p:tags r:id="rId133"/>
              </p:custDataLst>
            </p:nvPr>
          </p:nvSpPr>
          <p:spPr>
            <a:xfrm>
              <a:off x="3520591" y="3829050"/>
              <a:ext cx="143360" cy="160602"/>
            </a:xfrm>
            <a:custGeom>
              <a:avLst/>
              <a:gdLst/>
              <a:ahLst/>
              <a:cxnLst/>
              <a:rect l="0" t="0" r="0" b="0"/>
              <a:pathLst>
                <a:path w="143360" h="160602">
                  <a:moveTo>
                    <a:pt x="3659" y="0"/>
                  </a:moveTo>
                  <a:lnTo>
                    <a:pt x="3659" y="0"/>
                  </a:lnTo>
                  <a:lnTo>
                    <a:pt x="3659" y="26515"/>
                  </a:lnTo>
                  <a:lnTo>
                    <a:pt x="0" y="51726"/>
                  </a:lnTo>
                  <a:lnTo>
                    <a:pt x="2727" y="83151"/>
                  </a:lnTo>
                  <a:lnTo>
                    <a:pt x="3475" y="113164"/>
                  </a:lnTo>
                  <a:lnTo>
                    <a:pt x="8661" y="144019"/>
                  </a:lnTo>
                  <a:lnTo>
                    <a:pt x="9743" y="159211"/>
                  </a:lnTo>
                  <a:lnTo>
                    <a:pt x="10537" y="160468"/>
                  </a:lnTo>
                  <a:lnTo>
                    <a:pt x="11772" y="160601"/>
                  </a:lnTo>
                  <a:lnTo>
                    <a:pt x="13301" y="159984"/>
                  </a:lnTo>
                  <a:lnTo>
                    <a:pt x="30396" y="130247"/>
                  </a:lnTo>
                  <a:lnTo>
                    <a:pt x="48564" y="103073"/>
                  </a:lnTo>
                  <a:lnTo>
                    <a:pt x="77769" y="72053"/>
                  </a:lnTo>
                  <a:lnTo>
                    <a:pt x="90450" y="62663"/>
                  </a:lnTo>
                  <a:lnTo>
                    <a:pt x="106516" y="58783"/>
                  </a:lnTo>
                  <a:lnTo>
                    <a:pt x="118517" y="61639"/>
                  </a:lnTo>
                  <a:lnTo>
                    <a:pt x="124681" y="64376"/>
                  </a:lnTo>
                  <a:lnTo>
                    <a:pt x="128791" y="69023"/>
                  </a:lnTo>
                  <a:lnTo>
                    <a:pt x="133357" y="81712"/>
                  </a:lnTo>
                  <a:lnTo>
                    <a:pt x="138410" y="111045"/>
                  </a:lnTo>
                  <a:lnTo>
                    <a:pt x="143359" y="146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8" name="SMARTInkShape-Group39"/>
          <p:cNvGrpSpPr/>
          <p:nvPr/>
        </p:nvGrpSpPr>
        <p:grpSpPr>
          <a:xfrm>
            <a:off x="4013200" y="3760920"/>
            <a:ext cx="323851" cy="207831"/>
            <a:chOff x="4013200" y="3760920"/>
            <a:chExt cx="323851" cy="207831"/>
          </a:xfrm>
        </p:grpSpPr>
        <p:sp>
          <p:nvSpPr>
            <p:cNvPr id="176" name="SMARTInkShape-184"/>
            <p:cNvSpPr/>
            <p:nvPr>
              <p:custDataLst>
                <p:tags r:id="rId128"/>
              </p:custDataLst>
            </p:nvPr>
          </p:nvSpPr>
          <p:spPr>
            <a:xfrm>
              <a:off x="4013200" y="3858619"/>
              <a:ext cx="144474" cy="104814"/>
            </a:xfrm>
            <a:custGeom>
              <a:avLst/>
              <a:gdLst/>
              <a:ahLst/>
              <a:cxnLst/>
              <a:rect l="0" t="0" r="0" b="0"/>
              <a:pathLst>
                <a:path w="144474" h="104814">
                  <a:moveTo>
                    <a:pt x="50800" y="33931"/>
                  </a:moveTo>
                  <a:lnTo>
                    <a:pt x="50800" y="33931"/>
                  </a:lnTo>
                  <a:lnTo>
                    <a:pt x="47429" y="37302"/>
                  </a:lnTo>
                  <a:lnTo>
                    <a:pt x="41962" y="56253"/>
                  </a:lnTo>
                  <a:lnTo>
                    <a:pt x="42615" y="80840"/>
                  </a:lnTo>
                  <a:lnTo>
                    <a:pt x="47397" y="91939"/>
                  </a:lnTo>
                  <a:lnTo>
                    <a:pt x="50648" y="95886"/>
                  </a:lnTo>
                  <a:lnTo>
                    <a:pt x="68707" y="104813"/>
                  </a:lnTo>
                  <a:lnTo>
                    <a:pt x="83924" y="104004"/>
                  </a:lnTo>
                  <a:lnTo>
                    <a:pt x="100094" y="97530"/>
                  </a:lnTo>
                  <a:lnTo>
                    <a:pt x="131784" y="72575"/>
                  </a:lnTo>
                  <a:lnTo>
                    <a:pt x="140726" y="57611"/>
                  </a:lnTo>
                  <a:lnTo>
                    <a:pt x="144473" y="43142"/>
                  </a:lnTo>
                  <a:lnTo>
                    <a:pt x="138840" y="23176"/>
                  </a:lnTo>
                  <a:lnTo>
                    <a:pt x="132028" y="13158"/>
                  </a:lnTo>
                  <a:lnTo>
                    <a:pt x="128235" y="9499"/>
                  </a:lnTo>
                  <a:lnTo>
                    <a:pt x="106042" y="978"/>
                  </a:lnTo>
                  <a:lnTo>
                    <a:pt x="90874" y="0"/>
                  </a:lnTo>
                  <a:lnTo>
                    <a:pt x="63890" y="5121"/>
                  </a:lnTo>
                  <a:lnTo>
                    <a:pt x="38883" y="17997"/>
                  </a:lnTo>
                  <a:lnTo>
                    <a:pt x="0" y="402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SMARTInkShape-185"/>
            <p:cNvSpPr/>
            <p:nvPr>
              <p:custDataLst>
                <p:tags r:id="rId129"/>
              </p:custDataLst>
            </p:nvPr>
          </p:nvSpPr>
          <p:spPr>
            <a:xfrm>
              <a:off x="4235822" y="3760920"/>
              <a:ext cx="101229" cy="207831"/>
            </a:xfrm>
            <a:custGeom>
              <a:avLst/>
              <a:gdLst/>
              <a:ahLst/>
              <a:cxnLst/>
              <a:rect l="0" t="0" r="0" b="0"/>
              <a:pathLst>
                <a:path w="101229" h="207831">
                  <a:moveTo>
                    <a:pt x="50428" y="207830"/>
                  </a:moveTo>
                  <a:lnTo>
                    <a:pt x="50428" y="207830"/>
                  </a:lnTo>
                  <a:lnTo>
                    <a:pt x="50428" y="201088"/>
                  </a:lnTo>
                  <a:lnTo>
                    <a:pt x="38495" y="175192"/>
                  </a:lnTo>
                  <a:lnTo>
                    <a:pt x="27246" y="144213"/>
                  </a:lnTo>
                  <a:lnTo>
                    <a:pt x="18698" y="117025"/>
                  </a:lnTo>
                  <a:lnTo>
                    <a:pt x="10215" y="88058"/>
                  </a:lnTo>
                  <a:lnTo>
                    <a:pt x="2451" y="58295"/>
                  </a:lnTo>
                  <a:lnTo>
                    <a:pt x="0" y="29432"/>
                  </a:lnTo>
                  <a:lnTo>
                    <a:pt x="3556" y="18945"/>
                  </a:lnTo>
                  <a:lnTo>
                    <a:pt x="9841" y="10287"/>
                  </a:lnTo>
                  <a:lnTo>
                    <a:pt x="20606" y="2151"/>
                  </a:lnTo>
                  <a:lnTo>
                    <a:pt x="26121" y="0"/>
                  </a:lnTo>
                  <a:lnTo>
                    <a:pt x="39933" y="2161"/>
                  </a:lnTo>
                  <a:lnTo>
                    <a:pt x="68458" y="13251"/>
                  </a:lnTo>
                  <a:lnTo>
                    <a:pt x="101228" y="173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3" name="SMARTInkShape-Group40"/>
          <p:cNvGrpSpPr/>
          <p:nvPr/>
        </p:nvGrpSpPr>
        <p:grpSpPr>
          <a:xfrm>
            <a:off x="4654550" y="3670300"/>
            <a:ext cx="666751" cy="378984"/>
            <a:chOff x="4654550" y="3670300"/>
            <a:chExt cx="666751" cy="378984"/>
          </a:xfrm>
        </p:grpSpPr>
        <p:sp>
          <p:nvSpPr>
            <p:cNvPr id="179" name="SMARTInkShape-186"/>
            <p:cNvSpPr/>
            <p:nvPr>
              <p:custDataLst>
                <p:tags r:id="rId124"/>
              </p:custDataLst>
            </p:nvPr>
          </p:nvSpPr>
          <p:spPr>
            <a:xfrm>
              <a:off x="4654550" y="3770447"/>
              <a:ext cx="143735" cy="278837"/>
            </a:xfrm>
            <a:custGeom>
              <a:avLst/>
              <a:gdLst/>
              <a:ahLst/>
              <a:cxnLst/>
              <a:rect l="0" t="0" r="0" b="0"/>
              <a:pathLst>
                <a:path w="143735" h="278837">
                  <a:moveTo>
                    <a:pt x="88900" y="109403"/>
                  </a:moveTo>
                  <a:lnTo>
                    <a:pt x="88900" y="109403"/>
                  </a:lnTo>
                  <a:lnTo>
                    <a:pt x="85529" y="112774"/>
                  </a:lnTo>
                  <a:lnTo>
                    <a:pt x="80062" y="135096"/>
                  </a:lnTo>
                  <a:lnTo>
                    <a:pt x="77344" y="165150"/>
                  </a:lnTo>
                  <a:lnTo>
                    <a:pt x="76539" y="196398"/>
                  </a:lnTo>
                  <a:lnTo>
                    <a:pt x="76300" y="221257"/>
                  </a:lnTo>
                  <a:lnTo>
                    <a:pt x="81290" y="248620"/>
                  </a:lnTo>
                  <a:lnTo>
                    <a:pt x="88562" y="278836"/>
                  </a:lnTo>
                  <a:lnTo>
                    <a:pt x="81948" y="252957"/>
                  </a:lnTo>
                  <a:lnTo>
                    <a:pt x="76021" y="229314"/>
                  </a:lnTo>
                  <a:lnTo>
                    <a:pt x="69797" y="202552"/>
                  </a:lnTo>
                  <a:lnTo>
                    <a:pt x="63484" y="172281"/>
                  </a:lnTo>
                  <a:lnTo>
                    <a:pt x="57145" y="140969"/>
                  </a:lnTo>
                  <a:lnTo>
                    <a:pt x="52680" y="109348"/>
                  </a:lnTo>
                  <a:lnTo>
                    <a:pt x="51357" y="79518"/>
                  </a:lnTo>
                  <a:lnTo>
                    <a:pt x="50965" y="49042"/>
                  </a:lnTo>
                  <a:lnTo>
                    <a:pt x="52731" y="20728"/>
                  </a:lnTo>
                  <a:lnTo>
                    <a:pt x="54204" y="14303"/>
                  </a:lnTo>
                  <a:lnTo>
                    <a:pt x="57302" y="9314"/>
                  </a:lnTo>
                  <a:lnTo>
                    <a:pt x="66390" y="1889"/>
                  </a:lnTo>
                  <a:lnTo>
                    <a:pt x="79366" y="0"/>
                  </a:lnTo>
                  <a:lnTo>
                    <a:pt x="100579" y="1166"/>
                  </a:lnTo>
                  <a:lnTo>
                    <a:pt x="115879" y="8110"/>
                  </a:lnTo>
                  <a:lnTo>
                    <a:pt x="127076" y="15733"/>
                  </a:lnTo>
                  <a:lnTo>
                    <a:pt x="138233" y="29203"/>
                  </a:lnTo>
                  <a:lnTo>
                    <a:pt x="142575" y="38716"/>
                  </a:lnTo>
                  <a:lnTo>
                    <a:pt x="143734" y="43228"/>
                  </a:lnTo>
                  <a:lnTo>
                    <a:pt x="139376" y="55768"/>
                  </a:lnTo>
                  <a:lnTo>
                    <a:pt x="130384" y="69338"/>
                  </a:lnTo>
                  <a:lnTo>
                    <a:pt x="109246" y="87665"/>
                  </a:lnTo>
                  <a:lnTo>
                    <a:pt x="81885" y="100583"/>
                  </a:lnTo>
                  <a:lnTo>
                    <a:pt x="50712" y="111473"/>
                  </a:lnTo>
                  <a:lnTo>
                    <a:pt x="24982" y="114485"/>
                  </a:lnTo>
                  <a:lnTo>
                    <a:pt x="0" y="10940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SMARTInkShape-187"/>
            <p:cNvSpPr/>
            <p:nvPr>
              <p:custDataLst>
                <p:tags r:id="rId125"/>
              </p:custDataLst>
            </p:nvPr>
          </p:nvSpPr>
          <p:spPr>
            <a:xfrm>
              <a:off x="4877944" y="3761773"/>
              <a:ext cx="195707" cy="117917"/>
            </a:xfrm>
            <a:custGeom>
              <a:avLst/>
              <a:gdLst/>
              <a:ahLst/>
              <a:cxnLst/>
              <a:rect l="0" t="0" r="0" b="0"/>
              <a:pathLst>
                <a:path w="195707" h="117917">
                  <a:moveTo>
                    <a:pt x="11556" y="35527"/>
                  </a:moveTo>
                  <a:lnTo>
                    <a:pt x="11556" y="35527"/>
                  </a:lnTo>
                  <a:lnTo>
                    <a:pt x="2718" y="59946"/>
                  </a:lnTo>
                  <a:lnTo>
                    <a:pt x="0" y="79686"/>
                  </a:lnTo>
                  <a:lnTo>
                    <a:pt x="5937" y="102312"/>
                  </a:lnTo>
                  <a:lnTo>
                    <a:pt x="12822" y="112952"/>
                  </a:lnTo>
                  <a:lnTo>
                    <a:pt x="16633" y="116777"/>
                  </a:lnTo>
                  <a:lnTo>
                    <a:pt x="21996" y="117916"/>
                  </a:lnTo>
                  <a:lnTo>
                    <a:pt x="35481" y="115418"/>
                  </a:lnTo>
                  <a:lnTo>
                    <a:pt x="45238" y="109604"/>
                  </a:lnTo>
                  <a:lnTo>
                    <a:pt x="51926" y="101611"/>
                  </a:lnTo>
                  <a:lnTo>
                    <a:pt x="67585" y="73131"/>
                  </a:lnTo>
                  <a:lnTo>
                    <a:pt x="82861" y="43693"/>
                  </a:lnTo>
                  <a:lnTo>
                    <a:pt x="92656" y="27834"/>
                  </a:lnTo>
                  <a:lnTo>
                    <a:pt x="99106" y="16586"/>
                  </a:lnTo>
                  <a:lnTo>
                    <a:pt x="113227" y="3730"/>
                  </a:lnTo>
                  <a:lnTo>
                    <a:pt x="119773" y="229"/>
                  </a:lnTo>
                  <a:lnTo>
                    <a:pt x="122506" y="0"/>
                  </a:lnTo>
                  <a:lnTo>
                    <a:pt x="127424" y="1628"/>
                  </a:lnTo>
                  <a:lnTo>
                    <a:pt x="131963" y="10348"/>
                  </a:lnTo>
                  <a:lnTo>
                    <a:pt x="142757" y="41200"/>
                  </a:lnTo>
                  <a:lnTo>
                    <a:pt x="148424" y="56571"/>
                  </a:lnTo>
                  <a:lnTo>
                    <a:pt x="154254" y="86590"/>
                  </a:lnTo>
                  <a:lnTo>
                    <a:pt x="156782" y="90735"/>
                  </a:lnTo>
                  <a:lnTo>
                    <a:pt x="159880" y="93499"/>
                  </a:lnTo>
                  <a:lnTo>
                    <a:pt x="163354" y="95342"/>
                  </a:lnTo>
                  <a:lnTo>
                    <a:pt x="167789" y="95159"/>
                  </a:lnTo>
                  <a:lnTo>
                    <a:pt x="195706" y="799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SMARTInkShape-188"/>
            <p:cNvSpPr/>
            <p:nvPr>
              <p:custDataLst>
                <p:tags r:id="rId126"/>
              </p:custDataLst>
            </p:nvPr>
          </p:nvSpPr>
          <p:spPr>
            <a:xfrm>
              <a:off x="5162550" y="3689350"/>
              <a:ext cx="44451" cy="161885"/>
            </a:xfrm>
            <a:custGeom>
              <a:avLst/>
              <a:gdLst/>
              <a:ahLst/>
              <a:cxnLst/>
              <a:rect l="0" t="0" r="0" b="0"/>
              <a:pathLst>
                <a:path w="44451" h="161885">
                  <a:moveTo>
                    <a:pt x="0" y="0"/>
                  </a:moveTo>
                  <a:lnTo>
                    <a:pt x="0" y="0"/>
                  </a:lnTo>
                  <a:lnTo>
                    <a:pt x="0" y="25190"/>
                  </a:lnTo>
                  <a:lnTo>
                    <a:pt x="706" y="56539"/>
                  </a:lnTo>
                  <a:lnTo>
                    <a:pt x="4364" y="81193"/>
                  </a:lnTo>
                  <a:lnTo>
                    <a:pt x="6467" y="107469"/>
                  </a:lnTo>
                  <a:lnTo>
                    <a:pt x="11245" y="138617"/>
                  </a:lnTo>
                  <a:lnTo>
                    <a:pt x="15111" y="152389"/>
                  </a:lnTo>
                  <a:lnTo>
                    <a:pt x="18541" y="156626"/>
                  </a:lnTo>
                  <a:lnTo>
                    <a:pt x="27996" y="161334"/>
                  </a:lnTo>
                  <a:lnTo>
                    <a:pt x="32069" y="161884"/>
                  </a:lnTo>
                  <a:lnTo>
                    <a:pt x="44450" y="158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SMARTInkShape-189"/>
            <p:cNvSpPr/>
            <p:nvPr>
              <p:custDataLst>
                <p:tags r:id="rId127"/>
              </p:custDataLst>
            </p:nvPr>
          </p:nvSpPr>
          <p:spPr>
            <a:xfrm>
              <a:off x="5302301" y="3670300"/>
              <a:ext cx="19000" cy="177801"/>
            </a:xfrm>
            <a:custGeom>
              <a:avLst/>
              <a:gdLst/>
              <a:ahLst/>
              <a:cxnLst/>
              <a:rect l="0" t="0" r="0" b="0"/>
              <a:pathLst>
                <a:path w="19000" h="177801">
                  <a:moveTo>
                    <a:pt x="6299" y="0"/>
                  </a:moveTo>
                  <a:lnTo>
                    <a:pt x="6299" y="0"/>
                  </a:lnTo>
                  <a:lnTo>
                    <a:pt x="2928" y="3371"/>
                  </a:lnTo>
                  <a:lnTo>
                    <a:pt x="832" y="15580"/>
                  </a:lnTo>
                  <a:lnTo>
                    <a:pt x="123" y="43738"/>
                  </a:lnTo>
                  <a:lnTo>
                    <a:pt x="0" y="68150"/>
                  </a:lnTo>
                  <a:lnTo>
                    <a:pt x="670" y="93962"/>
                  </a:lnTo>
                  <a:lnTo>
                    <a:pt x="4318" y="122228"/>
                  </a:lnTo>
                  <a:lnTo>
                    <a:pt x="18999" y="177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6" name="SMARTInkShape-Group41"/>
          <p:cNvGrpSpPr/>
          <p:nvPr/>
        </p:nvGrpSpPr>
        <p:grpSpPr>
          <a:xfrm>
            <a:off x="5577743" y="3725749"/>
            <a:ext cx="397608" cy="137649"/>
            <a:chOff x="5577743" y="3725749"/>
            <a:chExt cx="397608" cy="137649"/>
          </a:xfrm>
        </p:grpSpPr>
        <p:sp>
          <p:nvSpPr>
            <p:cNvPr id="184" name="SMARTInkShape-190"/>
            <p:cNvSpPr/>
            <p:nvPr>
              <p:custDataLst>
                <p:tags r:id="rId122"/>
              </p:custDataLst>
            </p:nvPr>
          </p:nvSpPr>
          <p:spPr>
            <a:xfrm>
              <a:off x="5577743" y="3725749"/>
              <a:ext cx="128239" cy="108345"/>
            </a:xfrm>
            <a:custGeom>
              <a:avLst/>
              <a:gdLst/>
              <a:ahLst/>
              <a:cxnLst/>
              <a:rect l="0" t="0" r="0" b="0"/>
              <a:pathLst>
                <a:path w="128239" h="108345">
                  <a:moveTo>
                    <a:pt x="35657" y="27101"/>
                  </a:moveTo>
                  <a:lnTo>
                    <a:pt x="35657" y="27101"/>
                  </a:lnTo>
                  <a:lnTo>
                    <a:pt x="17981" y="35939"/>
                  </a:lnTo>
                  <a:lnTo>
                    <a:pt x="5803" y="48770"/>
                  </a:lnTo>
                  <a:lnTo>
                    <a:pt x="1222" y="58133"/>
                  </a:lnTo>
                  <a:lnTo>
                    <a:pt x="0" y="62606"/>
                  </a:lnTo>
                  <a:lnTo>
                    <a:pt x="1652" y="82384"/>
                  </a:lnTo>
                  <a:lnTo>
                    <a:pt x="6668" y="94240"/>
                  </a:lnTo>
                  <a:lnTo>
                    <a:pt x="9981" y="99377"/>
                  </a:lnTo>
                  <a:lnTo>
                    <a:pt x="15012" y="102802"/>
                  </a:lnTo>
                  <a:lnTo>
                    <a:pt x="37720" y="108298"/>
                  </a:lnTo>
                  <a:lnTo>
                    <a:pt x="45746" y="108344"/>
                  </a:lnTo>
                  <a:lnTo>
                    <a:pt x="70878" y="100733"/>
                  </a:lnTo>
                  <a:lnTo>
                    <a:pt x="97151" y="78831"/>
                  </a:lnTo>
                  <a:lnTo>
                    <a:pt x="112752" y="62576"/>
                  </a:lnTo>
                  <a:lnTo>
                    <a:pt x="124901" y="41218"/>
                  </a:lnTo>
                  <a:lnTo>
                    <a:pt x="128238" y="27731"/>
                  </a:lnTo>
                  <a:lnTo>
                    <a:pt x="127010" y="21877"/>
                  </a:lnTo>
                  <a:lnTo>
                    <a:pt x="120003" y="11609"/>
                  </a:lnTo>
                  <a:lnTo>
                    <a:pt x="107529" y="1265"/>
                  </a:lnTo>
                  <a:lnTo>
                    <a:pt x="102621" y="0"/>
                  </a:lnTo>
                  <a:lnTo>
                    <a:pt x="91524" y="474"/>
                  </a:lnTo>
                  <a:lnTo>
                    <a:pt x="81419" y="4919"/>
                  </a:lnTo>
                  <a:lnTo>
                    <a:pt x="42007" y="334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SMARTInkShape-191"/>
            <p:cNvSpPr/>
            <p:nvPr>
              <p:custDataLst>
                <p:tags r:id="rId123"/>
              </p:custDataLst>
            </p:nvPr>
          </p:nvSpPr>
          <p:spPr>
            <a:xfrm>
              <a:off x="5797550" y="3750558"/>
              <a:ext cx="177801" cy="112840"/>
            </a:xfrm>
            <a:custGeom>
              <a:avLst/>
              <a:gdLst/>
              <a:ahLst/>
              <a:cxnLst/>
              <a:rect l="0" t="0" r="0" b="0"/>
              <a:pathLst>
                <a:path w="177801" h="112840">
                  <a:moveTo>
                    <a:pt x="0" y="2292"/>
                  </a:moveTo>
                  <a:lnTo>
                    <a:pt x="0" y="2292"/>
                  </a:lnTo>
                  <a:lnTo>
                    <a:pt x="3371" y="5663"/>
                  </a:lnTo>
                  <a:lnTo>
                    <a:pt x="5762" y="31990"/>
                  </a:lnTo>
                  <a:lnTo>
                    <a:pt x="6176" y="54601"/>
                  </a:lnTo>
                  <a:lnTo>
                    <a:pt x="6298" y="85054"/>
                  </a:lnTo>
                  <a:lnTo>
                    <a:pt x="7041" y="106307"/>
                  </a:lnTo>
                  <a:lnTo>
                    <a:pt x="8221" y="109735"/>
                  </a:lnTo>
                  <a:lnTo>
                    <a:pt x="9714" y="112021"/>
                  </a:lnTo>
                  <a:lnTo>
                    <a:pt x="10709" y="112839"/>
                  </a:lnTo>
                  <a:lnTo>
                    <a:pt x="11373" y="112679"/>
                  </a:lnTo>
                  <a:lnTo>
                    <a:pt x="28549" y="82208"/>
                  </a:lnTo>
                  <a:lnTo>
                    <a:pt x="48820" y="52745"/>
                  </a:lnTo>
                  <a:lnTo>
                    <a:pt x="69868" y="26322"/>
                  </a:lnTo>
                  <a:lnTo>
                    <a:pt x="82555" y="11999"/>
                  </a:lnTo>
                  <a:lnTo>
                    <a:pt x="99484" y="838"/>
                  </a:lnTo>
                  <a:lnTo>
                    <a:pt x="109832" y="0"/>
                  </a:lnTo>
                  <a:lnTo>
                    <a:pt x="115554" y="763"/>
                  </a:lnTo>
                  <a:lnTo>
                    <a:pt x="125676" y="7257"/>
                  </a:lnTo>
                  <a:lnTo>
                    <a:pt x="130351" y="11952"/>
                  </a:lnTo>
                  <a:lnTo>
                    <a:pt x="142923" y="42718"/>
                  </a:lnTo>
                  <a:lnTo>
                    <a:pt x="154082" y="68342"/>
                  </a:lnTo>
                  <a:lnTo>
                    <a:pt x="177800" y="10389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9" name="SMARTInkShape-Group42"/>
          <p:cNvGrpSpPr/>
          <p:nvPr/>
        </p:nvGrpSpPr>
        <p:grpSpPr>
          <a:xfrm>
            <a:off x="6249043" y="3772488"/>
            <a:ext cx="367658" cy="117483"/>
            <a:chOff x="6249043" y="3772488"/>
            <a:chExt cx="367658" cy="117483"/>
          </a:xfrm>
        </p:grpSpPr>
        <p:sp>
          <p:nvSpPr>
            <p:cNvPr id="187" name="SMARTInkShape-192"/>
            <p:cNvSpPr/>
            <p:nvPr>
              <p:custDataLst>
                <p:tags r:id="rId120"/>
              </p:custDataLst>
            </p:nvPr>
          </p:nvSpPr>
          <p:spPr>
            <a:xfrm>
              <a:off x="6249043" y="3772488"/>
              <a:ext cx="132708" cy="101013"/>
            </a:xfrm>
            <a:custGeom>
              <a:avLst/>
              <a:gdLst/>
              <a:ahLst/>
              <a:cxnLst/>
              <a:rect l="0" t="0" r="0" b="0"/>
              <a:pathLst>
                <a:path w="132708" h="101013">
                  <a:moveTo>
                    <a:pt x="81907" y="5762"/>
                  </a:moveTo>
                  <a:lnTo>
                    <a:pt x="81907" y="5762"/>
                  </a:lnTo>
                  <a:lnTo>
                    <a:pt x="81907" y="2391"/>
                  </a:lnTo>
                  <a:lnTo>
                    <a:pt x="80495" y="1398"/>
                  </a:lnTo>
                  <a:lnTo>
                    <a:pt x="71063" y="0"/>
                  </a:lnTo>
                  <a:lnTo>
                    <a:pt x="55881" y="292"/>
                  </a:lnTo>
                  <a:lnTo>
                    <a:pt x="46586" y="2861"/>
                  </a:lnTo>
                  <a:lnTo>
                    <a:pt x="37751" y="10117"/>
                  </a:lnTo>
                  <a:lnTo>
                    <a:pt x="23952" y="28651"/>
                  </a:lnTo>
                  <a:lnTo>
                    <a:pt x="10348" y="58949"/>
                  </a:lnTo>
                  <a:lnTo>
                    <a:pt x="2614" y="80788"/>
                  </a:lnTo>
                  <a:lnTo>
                    <a:pt x="0" y="97017"/>
                  </a:lnTo>
                  <a:lnTo>
                    <a:pt x="1197" y="98349"/>
                  </a:lnTo>
                  <a:lnTo>
                    <a:pt x="6290" y="99828"/>
                  </a:lnTo>
                  <a:lnTo>
                    <a:pt x="15138" y="96723"/>
                  </a:lnTo>
                  <a:lnTo>
                    <a:pt x="25421" y="89934"/>
                  </a:lnTo>
                  <a:lnTo>
                    <a:pt x="51220" y="58918"/>
                  </a:lnTo>
                  <a:lnTo>
                    <a:pt x="81609" y="30878"/>
                  </a:lnTo>
                  <a:lnTo>
                    <a:pt x="87183" y="27508"/>
                  </a:lnTo>
                  <a:lnTo>
                    <a:pt x="89658" y="26610"/>
                  </a:lnTo>
                  <a:lnTo>
                    <a:pt x="92013" y="27421"/>
                  </a:lnTo>
                  <a:lnTo>
                    <a:pt x="96512" y="32086"/>
                  </a:lnTo>
                  <a:lnTo>
                    <a:pt x="108807" y="50943"/>
                  </a:lnTo>
                  <a:lnTo>
                    <a:pt x="122665" y="81971"/>
                  </a:lnTo>
                  <a:lnTo>
                    <a:pt x="132707" y="1010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SMARTInkShape-193"/>
            <p:cNvSpPr/>
            <p:nvPr>
              <p:custDataLst>
                <p:tags r:id="rId121"/>
              </p:custDataLst>
            </p:nvPr>
          </p:nvSpPr>
          <p:spPr>
            <a:xfrm>
              <a:off x="6502429" y="3784600"/>
              <a:ext cx="114272" cy="105371"/>
            </a:xfrm>
            <a:custGeom>
              <a:avLst/>
              <a:gdLst/>
              <a:ahLst/>
              <a:cxnLst/>
              <a:rect l="0" t="0" r="0" b="0"/>
              <a:pathLst>
                <a:path w="114272" h="105371">
                  <a:moveTo>
                    <a:pt x="12671" y="0"/>
                  </a:moveTo>
                  <a:lnTo>
                    <a:pt x="12671" y="0"/>
                  </a:lnTo>
                  <a:lnTo>
                    <a:pt x="10789" y="24485"/>
                  </a:lnTo>
                  <a:lnTo>
                    <a:pt x="5764" y="52411"/>
                  </a:lnTo>
                  <a:lnTo>
                    <a:pt x="1115" y="83338"/>
                  </a:lnTo>
                  <a:lnTo>
                    <a:pt x="38" y="105370"/>
                  </a:lnTo>
                  <a:lnTo>
                    <a:pt x="0" y="103746"/>
                  </a:lnTo>
                  <a:lnTo>
                    <a:pt x="8763" y="77397"/>
                  </a:lnTo>
                  <a:lnTo>
                    <a:pt x="20366" y="49312"/>
                  </a:lnTo>
                  <a:lnTo>
                    <a:pt x="40743" y="31309"/>
                  </a:lnTo>
                  <a:lnTo>
                    <a:pt x="59010" y="22682"/>
                  </a:lnTo>
                  <a:lnTo>
                    <a:pt x="73360" y="20126"/>
                  </a:lnTo>
                  <a:lnTo>
                    <a:pt x="82212" y="23291"/>
                  </a:lnTo>
                  <a:lnTo>
                    <a:pt x="99393" y="36821"/>
                  </a:lnTo>
                  <a:lnTo>
                    <a:pt x="104131" y="44822"/>
                  </a:lnTo>
                  <a:lnTo>
                    <a:pt x="114271" y="82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7" name="SMARTInkShape-Group43"/>
          <p:cNvGrpSpPr/>
          <p:nvPr/>
        </p:nvGrpSpPr>
        <p:grpSpPr>
          <a:xfrm>
            <a:off x="6932051" y="3625850"/>
            <a:ext cx="1100700" cy="329109"/>
            <a:chOff x="6932051" y="3625850"/>
            <a:chExt cx="1100700" cy="329109"/>
          </a:xfrm>
        </p:grpSpPr>
        <p:sp>
          <p:nvSpPr>
            <p:cNvPr id="190" name="SMARTInkShape-194"/>
            <p:cNvSpPr/>
            <p:nvPr>
              <p:custDataLst>
                <p:tags r:id="rId113"/>
              </p:custDataLst>
            </p:nvPr>
          </p:nvSpPr>
          <p:spPr>
            <a:xfrm>
              <a:off x="6932051" y="3771900"/>
              <a:ext cx="102451" cy="94004"/>
            </a:xfrm>
            <a:custGeom>
              <a:avLst/>
              <a:gdLst/>
              <a:ahLst/>
              <a:cxnLst/>
              <a:rect l="0" t="0" r="0" b="0"/>
              <a:pathLst>
                <a:path w="102451" h="94004">
                  <a:moveTo>
                    <a:pt x="21199" y="0"/>
                  </a:moveTo>
                  <a:lnTo>
                    <a:pt x="21199" y="0"/>
                  </a:lnTo>
                  <a:lnTo>
                    <a:pt x="17828" y="0"/>
                  </a:lnTo>
                  <a:lnTo>
                    <a:pt x="14292" y="1881"/>
                  </a:lnTo>
                  <a:lnTo>
                    <a:pt x="12361" y="3371"/>
                  </a:lnTo>
                  <a:lnTo>
                    <a:pt x="0" y="34699"/>
                  </a:lnTo>
                  <a:lnTo>
                    <a:pt x="414" y="58416"/>
                  </a:lnTo>
                  <a:lnTo>
                    <a:pt x="8377" y="81044"/>
                  </a:lnTo>
                  <a:lnTo>
                    <a:pt x="13854" y="88936"/>
                  </a:lnTo>
                  <a:lnTo>
                    <a:pt x="16302" y="91041"/>
                  </a:lnTo>
                  <a:lnTo>
                    <a:pt x="36603" y="94003"/>
                  </a:lnTo>
                  <a:lnTo>
                    <a:pt x="58218" y="91510"/>
                  </a:lnTo>
                  <a:lnTo>
                    <a:pt x="69637" y="86297"/>
                  </a:lnTo>
                  <a:lnTo>
                    <a:pt x="78710" y="79276"/>
                  </a:lnTo>
                  <a:lnTo>
                    <a:pt x="92656" y="62485"/>
                  </a:lnTo>
                  <a:lnTo>
                    <a:pt x="100826" y="39337"/>
                  </a:lnTo>
                  <a:lnTo>
                    <a:pt x="102450" y="29007"/>
                  </a:lnTo>
                  <a:lnTo>
                    <a:pt x="101290" y="21594"/>
                  </a:lnTo>
                  <a:lnTo>
                    <a:pt x="99993" y="18629"/>
                  </a:lnTo>
                  <a:lnTo>
                    <a:pt x="91026" y="13454"/>
                  </a:lnTo>
                  <a:lnTo>
                    <a:pt x="70111" y="8455"/>
                  </a:lnTo>
                  <a:lnTo>
                    <a:pt x="55637" y="7991"/>
                  </a:lnTo>
                  <a:lnTo>
                    <a:pt x="26927" y="15311"/>
                  </a:lnTo>
                  <a:lnTo>
                    <a:pt x="8499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SMARTInkShape-195"/>
            <p:cNvSpPr/>
            <p:nvPr>
              <p:custDataLst>
                <p:tags r:id="rId114"/>
              </p:custDataLst>
            </p:nvPr>
          </p:nvSpPr>
          <p:spPr>
            <a:xfrm>
              <a:off x="7105650" y="3625850"/>
              <a:ext cx="150649" cy="239492"/>
            </a:xfrm>
            <a:custGeom>
              <a:avLst/>
              <a:gdLst/>
              <a:ahLst/>
              <a:cxnLst/>
              <a:rect l="0" t="0" r="0" b="0"/>
              <a:pathLst>
                <a:path w="150649" h="239492">
                  <a:moveTo>
                    <a:pt x="25400" y="0"/>
                  </a:moveTo>
                  <a:lnTo>
                    <a:pt x="25400" y="0"/>
                  </a:lnTo>
                  <a:lnTo>
                    <a:pt x="22029" y="29064"/>
                  </a:lnTo>
                  <a:lnTo>
                    <a:pt x="19932" y="57843"/>
                  </a:lnTo>
                  <a:lnTo>
                    <a:pt x="19312" y="84245"/>
                  </a:lnTo>
                  <a:lnTo>
                    <a:pt x="19128" y="109942"/>
                  </a:lnTo>
                  <a:lnTo>
                    <a:pt x="19072" y="135430"/>
                  </a:lnTo>
                  <a:lnTo>
                    <a:pt x="19055" y="164962"/>
                  </a:lnTo>
                  <a:lnTo>
                    <a:pt x="19757" y="186853"/>
                  </a:lnTo>
                  <a:lnTo>
                    <a:pt x="22421" y="195464"/>
                  </a:lnTo>
                  <a:lnTo>
                    <a:pt x="27888" y="204279"/>
                  </a:lnTo>
                  <a:lnTo>
                    <a:pt x="29176" y="205330"/>
                  </a:lnTo>
                  <a:lnTo>
                    <a:pt x="30034" y="205326"/>
                  </a:lnTo>
                  <a:lnTo>
                    <a:pt x="52653" y="176551"/>
                  </a:lnTo>
                  <a:lnTo>
                    <a:pt x="69693" y="160496"/>
                  </a:lnTo>
                  <a:lnTo>
                    <a:pt x="92215" y="152118"/>
                  </a:lnTo>
                  <a:lnTo>
                    <a:pt x="106600" y="149453"/>
                  </a:lnTo>
                  <a:lnTo>
                    <a:pt x="125895" y="151919"/>
                  </a:lnTo>
                  <a:lnTo>
                    <a:pt x="136151" y="155243"/>
                  </a:lnTo>
                  <a:lnTo>
                    <a:pt x="143532" y="160955"/>
                  </a:lnTo>
                  <a:lnTo>
                    <a:pt x="146488" y="164453"/>
                  </a:lnTo>
                  <a:lnTo>
                    <a:pt x="149773" y="173985"/>
                  </a:lnTo>
                  <a:lnTo>
                    <a:pt x="150648" y="179490"/>
                  </a:lnTo>
                  <a:lnTo>
                    <a:pt x="149116" y="185276"/>
                  </a:lnTo>
                  <a:lnTo>
                    <a:pt x="133328" y="207891"/>
                  </a:lnTo>
                  <a:lnTo>
                    <a:pt x="122757" y="217279"/>
                  </a:lnTo>
                  <a:lnTo>
                    <a:pt x="96972" y="229793"/>
                  </a:lnTo>
                  <a:lnTo>
                    <a:pt x="69106" y="237577"/>
                  </a:lnTo>
                  <a:lnTo>
                    <a:pt x="48854" y="239491"/>
                  </a:lnTo>
                  <a:lnTo>
                    <a:pt x="23569" y="235198"/>
                  </a:lnTo>
                  <a:lnTo>
                    <a:pt x="0" y="222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SMARTInkShape-196"/>
            <p:cNvSpPr/>
            <p:nvPr>
              <p:custDataLst>
                <p:tags r:id="rId115"/>
              </p:custDataLst>
            </p:nvPr>
          </p:nvSpPr>
          <p:spPr>
            <a:xfrm>
              <a:off x="7296150" y="3778250"/>
              <a:ext cx="56563" cy="176709"/>
            </a:xfrm>
            <a:custGeom>
              <a:avLst/>
              <a:gdLst/>
              <a:ahLst/>
              <a:cxnLst/>
              <a:rect l="0" t="0" r="0" b="0"/>
              <a:pathLst>
                <a:path w="56563" h="176709">
                  <a:moveTo>
                    <a:pt x="50800" y="0"/>
                  </a:moveTo>
                  <a:lnTo>
                    <a:pt x="50800" y="0"/>
                  </a:lnTo>
                  <a:lnTo>
                    <a:pt x="52682" y="29493"/>
                  </a:lnTo>
                  <a:lnTo>
                    <a:pt x="56562" y="59544"/>
                  </a:lnTo>
                  <a:lnTo>
                    <a:pt x="55152" y="89791"/>
                  </a:lnTo>
                  <a:lnTo>
                    <a:pt x="50208" y="116446"/>
                  </a:lnTo>
                  <a:lnTo>
                    <a:pt x="45587" y="146944"/>
                  </a:lnTo>
                  <a:lnTo>
                    <a:pt x="41416" y="165365"/>
                  </a:lnTo>
                  <a:lnTo>
                    <a:pt x="38899" y="169510"/>
                  </a:lnTo>
                  <a:lnTo>
                    <a:pt x="35811" y="172273"/>
                  </a:lnTo>
                  <a:lnTo>
                    <a:pt x="26603" y="176163"/>
                  </a:lnTo>
                  <a:lnTo>
                    <a:pt x="24085" y="176708"/>
                  </a:lnTo>
                  <a:lnTo>
                    <a:pt x="17525" y="173552"/>
                  </a:lnTo>
                  <a:lnTo>
                    <a:pt x="0" y="158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SMARTInkShape-197"/>
            <p:cNvSpPr/>
            <p:nvPr>
              <p:custDataLst>
                <p:tags r:id="rId116"/>
              </p:custDataLst>
            </p:nvPr>
          </p:nvSpPr>
          <p:spPr>
            <a:xfrm>
              <a:off x="7296150" y="3670300"/>
              <a:ext cx="6351" cy="12701"/>
            </a:xfrm>
            <a:custGeom>
              <a:avLst/>
              <a:gdLst/>
              <a:ahLst/>
              <a:cxnLst/>
              <a:rect l="0" t="0" r="0" b="0"/>
              <a:pathLst>
                <a:path w="6351" h="12701">
                  <a:moveTo>
                    <a:pt x="0" y="0"/>
                  </a:moveTo>
                  <a:lnTo>
                    <a:pt x="0" y="0"/>
                  </a:lnTo>
                  <a:lnTo>
                    <a:pt x="0" y="3371"/>
                  </a:lnTo>
                  <a:lnTo>
                    <a:pt x="6350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SMARTInkShape-198"/>
            <p:cNvSpPr/>
            <p:nvPr>
              <p:custDataLst>
                <p:tags r:id="rId117"/>
              </p:custDataLst>
            </p:nvPr>
          </p:nvSpPr>
          <p:spPr>
            <a:xfrm>
              <a:off x="7429831" y="3748022"/>
              <a:ext cx="94920" cy="87379"/>
            </a:xfrm>
            <a:custGeom>
              <a:avLst/>
              <a:gdLst/>
              <a:ahLst/>
              <a:cxnLst/>
              <a:rect l="0" t="0" r="0" b="0"/>
              <a:pathLst>
                <a:path w="94920" h="87379">
                  <a:moveTo>
                    <a:pt x="18719" y="42928"/>
                  </a:moveTo>
                  <a:lnTo>
                    <a:pt x="18719" y="42928"/>
                  </a:lnTo>
                  <a:lnTo>
                    <a:pt x="18719" y="46299"/>
                  </a:lnTo>
                  <a:lnTo>
                    <a:pt x="20601" y="49835"/>
                  </a:lnTo>
                  <a:lnTo>
                    <a:pt x="22090" y="51766"/>
                  </a:lnTo>
                  <a:lnTo>
                    <a:pt x="27508" y="53912"/>
                  </a:lnTo>
                  <a:lnTo>
                    <a:pt x="30928" y="54484"/>
                  </a:lnTo>
                  <a:lnTo>
                    <a:pt x="38491" y="53238"/>
                  </a:lnTo>
                  <a:lnTo>
                    <a:pt x="48802" y="48570"/>
                  </a:lnTo>
                  <a:lnTo>
                    <a:pt x="68855" y="34237"/>
                  </a:lnTo>
                  <a:lnTo>
                    <a:pt x="72751" y="28953"/>
                  </a:lnTo>
                  <a:lnTo>
                    <a:pt x="73085" y="26555"/>
                  </a:lnTo>
                  <a:lnTo>
                    <a:pt x="71575" y="22010"/>
                  </a:lnTo>
                  <a:lnTo>
                    <a:pt x="55422" y="8980"/>
                  </a:lnTo>
                  <a:lnTo>
                    <a:pt x="42215" y="1903"/>
                  </a:lnTo>
                  <a:lnTo>
                    <a:pt x="33630" y="0"/>
                  </a:lnTo>
                  <a:lnTo>
                    <a:pt x="25111" y="1036"/>
                  </a:lnTo>
                  <a:lnTo>
                    <a:pt x="16621" y="4554"/>
                  </a:lnTo>
                  <a:lnTo>
                    <a:pt x="8144" y="10821"/>
                  </a:lnTo>
                  <a:lnTo>
                    <a:pt x="3435" y="20191"/>
                  </a:lnTo>
                  <a:lnTo>
                    <a:pt x="0" y="50836"/>
                  </a:lnTo>
                  <a:lnTo>
                    <a:pt x="522" y="61259"/>
                  </a:lnTo>
                  <a:lnTo>
                    <a:pt x="3105" y="68244"/>
                  </a:lnTo>
                  <a:lnTo>
                    <a:pt x="18639" y="79513"/>
                  </a:lnTo>
                  <a:lnTo>
                    <a:pt x="44487" y="85048"/>
                  </a:lnTo>
                  <a:lnTo>
                    <a:pt x="94919" y="873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SMARTInkShape-199"/>
            <p:cNvSpPr/>
            <p:nvPr>
              <p:custDataLst>
                <p:tags r:id="rId118"/>
              </p:custDataLst>
            </p:nvPr>
          </p:nvSpPr>
          <p:spPr>
            <a:xfrm>
              <a:off x="7622650" y="3727450"/>
              <a:ext cx="111651" cy="107451"/>
            </a:xfrm>
            <a:custGeom>
              <a:avLst/>
              <a:gdLst/>
              <a:ahLst/>
              <a:cxnLst/>
              <a:rect l="0" t="0" r="0" b="0"/>
              <a:pathLst>
                <a:path w="111651" h="107451">
                  <a:moveTo>
                    <a:pt x="41800" y="0"/>
                  </a:moveTo>
                  <a:lnTo>
                    <a:pt x="41800" y="0"/>
                  </a:lnTo>
                  <a:lnTo>
                    <a:pt x="38429" y="0"/>
                  </a:lnTo>
                  <a:lnTo>
                    <a:pt x="34893" y="1881"/>
                  </a:lnTo>
                  <a:lnTo>
                    <a:pt x="20132" y="15580"/>
                  </a:lnTo>
                  <a:lnTo>
                    <a:pt x="6295" y="35975"/>
                  </a:lnTo>
                  <a:lnTo>
                    <a:pt x="0" y="59891"/>
                  </a:lnTo>
                  <a:lnTo>
                    <a:pt x="409" y="72715"/>
                  </a:lnTo>
                  <a:lnTo>
                    <a:pt x="1506" y="78110"/>
                  </a:lnTo>
                  <a:lnTo>
                    <a:pt x="8369" y="87867"/>
                  </a:lnTo>
                  <a:lnTo>
                    <a:pt x="18476" y="96202"/>
                  </a:lnTo>
                  <a:lnTo>
                    <a:pt x="35359" y="104155"/>
                  </a:lnTo>
                  <a:lnTo>
                    <a:pt x="65185" y="107450"/>
                  </a:lnTo>
                  <a:lnTo>
                    <a:pt x="111650" y="101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SMARTInkShape-200"/>
            <p:cNvSpPr/>
            <p:nvPr>
              <p:custDataLst>
                <p:tags r:id="rId119"/>
              </p:custDataLst>
            </p:nvPr>
          </p:nvSpPr>
          <p:spPr>
            <a:xfrm>
              <a:off x="7823200" y="3730211"/>
              <a:ext cx="209551" cy="28990"/>
            </a:xfrm>
            <a:custGeom>
              <a:avLst/>
              <a:gdLst/>
              <a:ahLst/>
              <a:cxnLst/>
              <a:rect l="0" t="0" r="0" b="0"/>
              <a:pathLst>
                <a:path w="209551" h="28990">
                  <a:moveTo>
                    <a:pt x="0" y="28989"/>
                  </a:moveTo>
                  <a:lnTo>
                    <a:pt x="0" y="28989"/>
                  </a:lnTo>
                  <a:lnTo>
                    <a:pt x="19572" y="20261"/>
                  </a:lnTo>
                  <a:lnTo>
                    <a:pt x="46434" y="15192"/>
                  </a:lnTo>
                  <a:lnTo>
                    <a:pt x="72320" y="9614"/>
                  </a:lnTo>
                  <a:lnTo>
                    <a:pt x="102332" y="5374"/>
                  </a:lnTo>
                  <a:lnTo>
                    <a:pt x="133567" y="4118"/>
                  </a:lnTo>
                  <a:lnTo>
                    <a:pt x="163283" y="1864"/>
                  </a:lnTo>
                  <a:lnTo>
                    <a:pt x="180520" y="0"/>
                  </a:lnTo>
                  <a:lnTo>
                    <a:pt x="209550" y="35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8" name="SMARTInkShape-201"/>
          <p:cNvSpPr/>
          <p:nvPr>
            <p:custDataLst>
              <p:tags r:id="rId4"/>
            </p:custDataLst>
          </p:nvPr>
        </p:nvSpPr>
        <p:spPr>
          <a:xfrm>
            <a:off x="7912100" y="3657600"/>
            <a:ext cx="25401" cy="177801"/>
          </a:xfrm>
          <a:custGeom>
            <a:avLst/>
            <a:gdLst/>
            <a:ahLst/>
            <a:cxnLst/>
            <a:rect l="0" t="0" r="0" b="0"/>
            <a:pathLst>
              <a:path w="25401" h="177801">
                <a:moveTo>
                  <a:pt x="0" y="0"/>
                </a:moveTo>
                <a:lnTo>
                  <a:pt x="0" y="0"/>
                </a:lnTo>
                <a:lnTo>
                  <a:pt x="0" y="26515"/>
                </a:lnTo>
                <a:lnTo>
                  <a:pt x="3371" y="58265"/>
                </a:lnTo>
                <a:lnTo>
                  <a:pt x="6907" y="83045"/>
                </a:lnTo>
                <a:lnTo>
                  <a:pt x="10126" y="106053"/>
                </a:lnTo>
                <a:lnTo>
                  <a:pt x="12643" y="130907"/>
                </a:lnTo>
                <a:lnTo>
                  <a:pt x="21437" y="161407"/>
                </a:lnTo>
                <a:lnTo>
                  <a:pt x="25400" y="17780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SMARTInkShape-202"/>
          <p:cNvSpPr/>
          <p:nvPr>
            <p:custDataLst>
              <p:tags r:id="rId5"/>
            </p:custDataLst>
          </p:nvPr>
        </p:nvSpPr>
        <p:spPr>
          <a:xfrm>
            <a:off x="2350843" y="5023732"/>
            <a:ext cx="189158" cy="176919"/>
          </a:xfrm>
          <a:custGeom>
            <a:avLst/>
            <a:gdLst/>
            <a:ahLst/>
            <a:cxnLst/>
            <a:rect l="0" t="0" r="0" b="0"/>
            <a:pathLst>
              <a:path w="189158" h="176919">
                <a:moveTo>
                  <a:pt x="163757" y="5468"/>
                </a:moveTo>
                <a:lnTo>
                  <a:pt x="163757" y="5468"/>
                </a:lnTo>
                <a:lnTo>
                  <a:pt x="143035" y="3587"/>
                </a:lnTo>
                <a:lnTo>
                  <a:pt x="115606" y="0"/>
                </a:lnTo>
                <a:lnTo>
                  <a:pt x="98063" y="2751"/>
                </a:lnTo>
                <a:lnTo>
                  <a:pt x="66401" y="19434"/>
                </a:lnTo>
                <a:lnTo>
                  <a:pt x="49225" y="33438"/>
                </a:lnTo>
                <a:lnTo>
                  <a:pt x="35904" y="50680"/>
                </a:lnTo>
                <a:lnTo>
                  <a:pt x="22843" y="77350"/>
                </a:lnTo>
                <a:lnTo>
                  <a:pt x="12879" y="101320"/>
                </a:lnTo>
                <a:lnTo>
                  <a:pt x="5458" y="128178"/>
                </a:lnTo>
                <a:lnTo>
                  <a:pt x="0" y="155374"/>
                </a:lnTo>
                <a:lnTo>
                  <a:pt x="1136" y="164050"/>
                </a:lnTo>
                <a:lnTo>
                  <a:pt x="2426" y="168339"/>
                </a:lnTo>
                <a:lnTo>
                  <a:pt x="5403" y="170494"/>
                </a:lnTo>
                <a:lnTo>
                  <a:pt x="14355" y="171005"/>
                </a:lnTo>
                <a:lnTo>
                  <a:pt x="21627" y="168881"/>
                </a:lnTo>
                <a:lnTo>
                  <a:pt x="53037" y="152282"/>
                </a:lnTo>
                <a:lnTo>
                  <a:pt x="79033" y="122648"/>
                </a:lnTo>
                <a:lnTo>
                  <a:pt x="102253" y="92296"/>
                </a:lnTo>
                <a:lnTo>
                  <a:pt x="121358" y="63902"/>
                </a:lnTo>
                <a:lnTo>
                  <a:pt x="130465" y="57273"/>
                </a:lnTo>
                <a:lnTo>
                  <a:pt x="131685" y="58349"/>
                </a:lnTo>
                <a:lnTo>
                  <a:pt x="134921" y="63308"/>
                </a:lnTo>
                <a:lnTo>
                  <a:pt x="142042" y="91081"/>
                </a:lnTo>
                <a:lnTo>
                  <a:pt x="147727" y="120311"/>
                </a:lnTo>
                <a:lnTo>
                  <a:pt x="159408" y="148445"/>
                </a:lnTo>
                <a:lnTo>
                  <a:pt x="167468" y="161441"/>
                </a:lnTo>
                <a:lnTo>
                  <a:pt x="189157" y="176918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7" name="SMARTInkShape-Group46"/>
          <p:cNvGrpSpPr/>
          <p:nvPr/>
        </p:nvGrpSpPr>
        <p:grpSpPr>
          <a:xfrm>
            <a:off x="2893824" y="4635212"/>
            <a:ext cx="1297177" cy="463839"/>
            <a:chOff x="2893824" y="4635212"/>
            <a:chExt cx="1297177" cy="463839"/>
          </a:xfrm>
        </p:grpSpPr>
        <p:sp>
          <p:nvSpPr>
            <p:cNvPr id="200" name="SMARTInkShape-203"/>
            <p:cNvSpPr/>
            <p:nvPr>
              <p:custDataLst>
                <p:tags r:id="rId106"/>
              </p:custDataLst>
            </p:nvPr>
          </p:nvSpPr>
          <p:spPr>
            <a:xfrm>
              <a:off x="3048000" y="4819650"/>
              <a:ext cx="6344" cy="279401"/>
            </a:xfrm>
            <a:custGeom>
              <a:avLst/>
              <a:gdLst/>
              <a:ahLst/>
              <a:cxnLst/>
              <a:rect l="0" t="0" r="0" b="0"/>
              <a:pathLst>
                <a:path w="6344" h="279401">
                  <a:moveTo>
                    <a:pt x="0" y="0"/>
                  </a:moveTo>
                  <a:lnTo>
                    <a:pt x="0" y="0"/>
                  </a:lnTo>
                  <a:lnTo>
                    <a:pt x="0" y="31161"/>
                  </a:lnTo>
                  <a:lnTo>
                    <a:pt x="3371" y="58465"/>
                  </a:lnTo>
                  <a:lnTo>
                    <a:pt x="5467" y="87800"/>
                  </a:lnTo>
                  <a:lnTo>
                    <a:pt x="6088" y="118835"/>
                  </a:lnTo>
                  <a:lnTo>
                    <a:pt x="6272" y="150373"/>
                  </a:lnTo>
                  <a:lnTo>
                    <a:pt x="6327" y="182060"/>
                  </a:lnTo>
                  <a:lnTo>
                    <a:pt x="6343" y="213791"/>
                  </a:lnTo>
                  <a:lnTo>
                    <a:pt x="4465" y="236835"/>
                  </a:lnTo>
                  <a:lnTo>
                    <a:pt x="0" y="279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SMARTInkShape-204"/>
            <p:cNvSpPr/>
            <p:nvPr>
              <p:custDataLst>
                <p:tags r:id="rId107"/>
              </p:custDataLst>
            </p:nvPr>
          </p:nvSpPr>
          <p:spPr>
            <a:xfrm>
              <a:off x="2893824" y="4953000"/>
              <a:ext cx="204977" cy="76201"/>
            </a:xfrm>
            <a:custGeom>
              <a:avLst/>
              <a:gdLst/>
              <a:ahLst/>
              <a:cxnLst/>
              <a:rect l="0" t="0" r="0" b="0"/>
              <a:pathLst>
                <a:path w="204977" h="76201">
                  <a:moveTo>
                    <a:pt x="14476" y="76200"/>
                  </a:moveTo>
                  <a:lnTo>
                    <a:pt x="14476" y="76200"/>
                  </a:lnTo>
                  <a:lnTo>
                    <a:pt x="170" y="76200"/>
                  </a:lnTo>
                  <a:lnTo>
                    <a:pt x="0" y="75494"/>
                  </a:lnTo>
                  <a:lnTo>
                    <a:pt x="3574" y="72829"/>
                  </a:lnTo>
                  <a:lnTo>
                    <a:pt x="34241" y="57902"/>
                  </a:lnTo>
                  <a:lnTo>
                    <a:pt x="59530" y="46162"/>
                  </a:lnTo>
                  <a:lnTo>
                    <a:pt x="85995" y="33747"/>
                  </a:lnTo>
                  <a:lnTo>
                    <a:pt x="115081" y="24502"/>
                  </a:lnTo>
                  <a:lnTo>
                    <a:pt x="146042" y="17294"/>
                  </a:lnTo>
                  <a:lnTo>
                    <a:pt x="170816" y="10690"/>
                  </a:lnTo>
                  <a:lnTo>
                    <a:pt x="20497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SMARTInkShape-205"/>
            <p:cNvSpPr/>
            <p:nvPr>
              <p:custDataLst>
                <p:tags r:id="rId108"/>
              </p:custDataLst>
            </p:nvPr>
          </p:nvSpPr>
          <p:spPr>
            <a:xfrm>
              <a:off x="3168650" y="4903643"/>
              <a:ext cx="131935" cy="143193"/>
            </a:xfrm>
            <a:custGeom>
              <a:avLst/>
              <a:gdLst/>
              <a:ahLst/>
              <a:cxnLst/>
              <a:rect l="0" t="0" r="0" b="0"/>
              <a:pathLst>
                <a:path w="131935" h="143193">
                  <a:moveTo>
                    <a:pt x="50800" y="30307"/>
                  </a:moveTo>
                  <a:lnTo>
                    <a:pt x="50800" y="30307"/>
                  </a:lnTo>
                  <a:lnTo>
                    <a:pt x="35220" y="58097"/>
                  </a:lnTo>
                  <a:lnTo>
                    <a:pt x="24938" y="83305"/>
                  </a:lnTo>
                  <a:lnTo>
                    <a:pt x="24166" y="112019"/>
                  </a:lnTo>
                  <a:lnTo>
                    <a:pt x="31776" y="136127"/>
                  </a:lnTo>
                  <a:lnTo>
                    <a:pt x="37412" y="140365"/>
                  </a:lnTo>
                  <a:lnTo>
                    <a:pt x="53081" y="143192"/>
                  </a:lnTo>
                  <a:lnTo>
                    <a:pt x="66160" y="140215"/>
                  </a:lnTo>
                  <a:lnTo>
                    <a:pt x="78088" y="132777"/>
                  </a:lnTo>
                  <a:lnTo>
                    <a:pt x="104978" y="108769"/>
                  </a:lnTo>
                  <a:lnTo>
                    <a:pt x="114390" y="98340"/>
                  </a:lnTo>
                  <a:lnTo>
                    <a:pt x="128571" y="68167"/>
                  </a:lnTo>
                  <a:lnTo>
                    <a:pt x="131934" y="42544"/>
                  </a:lnTo>
                  <a:lnTo>
                    <a:pt x="128958" y="28455"/>
                  </a:lnTo>
                  <a:lnTo>
                    <a:pt x="122931" y="18195"/>
                  </a:lnTo>
                  <a:lnTo>
                    <a:pt x="111605" y="8452"/>
                  </a:lnTo>
                  <a:lnTo>
                    <a:pt x="103460" y="3425"/>
                  </a:lnTo>
                  <a:lnTo>
                    <a:pt x="77457" y="0"/>
                  </a:lnTo>
                  <a:lnTo>
                    <a:pt x="53054" y="2355"/>
                  </a:lnTo>
                  <a:lnTo>
                    <a:pt x="40983" y="7536"/>
                  </a:lnTo>
                  <a:lnTo>
                    <a:pt x="0" y="303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SMARTInkShape-206"/>
            <p:cNvSpPr/>
            <p:nvPr>
              <p:custDataLst>
                <p:tags r:id="rId109"/>
              </p:custDataLst>
            </p:nvPr>
          </p:nvSpPr>
          <p:spPr>
            <a:xfrm>
              <a:off x="3336478" y="4889500"/>
              <a:ext cx="106078" cy="110892"/>
            </a:xfrm>
            <a:custGeom>
              <a:avLst/>
              <a:gdLst/>
              <a:ahLst/>
              <a:cxnLst/>
              <a:rect l="0" t="0" r="0" b="0"/>
              <a:pathLst>
                <a:path w="106078" h="110892">
                  <a:moveTo>
                    <a:pt x="48072" y="0"/>
                  </a:moveTo>
                  <a:lnTo>
                    <a:pt x="48072" y="0"/>
                  </a:lnTo>
                  <a:lnTo>
                    <a:pt x="26418" y="25417"/>
                  </a:lnTo>
                  <a:lnTo>
                    <a:pt x="6479" y="55899"/>
                  </a:lnTo>
                  <a:lnTo>
                    <a:pt x="0" y="82572"/>
                  </a:lnTo>
                  <a:lnTo>
                    <a:pt x="1451" y="102704"/>
                  </a:lnTo>
                  <a:lnTo>
                    <a:pt x="4291" y="106569"/>
                  </a:lnTo>
                  <a:lnTo>
                    <a:pt x="8302" y="109146"/>
                  </a:lnTo>
                  <a:lnTo>
                    <a:pt x="13092" y="110864"/>
                  </a:lnTo>
                  <a:lnTo>
                    <a:pt x="22177" y="110891"/>
                  </a:lnTo>
                  <a:lnTo>
                    <a:pt x="53055" y="101301"/>
                  </a:lnTo>
                  <a:lnTo>
                    <a:pt x="77827" y="86332"/>
                  </a:lnTo>
                  <a:lnTo>
                    <a:pt x="95395" y="67357"/>
                  </a:lnTo>
                  <a:lnTo>
                    <a:pt x="103441" y="56042"/>
                  </a:lnTo>
                  <a:lnTo>
                    <a:pt x="106077" y="43958"/>
                  </a:lnTo>
                  <a:lnTo>
                    <a:pt x="104896" y="32942"/>
                  </a:lnTo>
                  <a:lnTo>
                    <a:pt x="102020" y="25695"/>
                  </a:lnTo>
                  <a:lnTo>
                    <a:pt x="92745" y="20122"/>
                  </a:lnTo>
                  <a:lnTo>
                    <a:pt x="78510" y="15998"/>
                  </a:lnTo>
                  <a:lnTo>
                    <a:pt x="52779" y="13677"/>
                  </a:lnTo>
                  <a:lnTo>
                    <a:pt x="34571" y="13695"/>
                  </a:lnTo>
                  <a:lnTo>
                    <a:pt x="9972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SMARTInkShape-207"/>
            <p:cNvSpPr/>
            <p:nvPr>
              <p:custDataLst>
                <p:tags r:id="rId110"/>
              </p:custDataLst>
            </p:nvPr>
          </p:nvSpPr>
          <p:spPr>
            <a:xfrm>
              <a:off x="3587750" y="4762500"/>
              <a:ext cx="12701" cy="241301"/>
            </a:xfrm>
            <a:custGeom>
              <a:avLst/>
              <a:gdLst/>
              <a:ahLst/>
              <a:cxnLst/>
              <a:rect l="0" t="0" r="0" b="0"/>
              <a:pathLst>
                <a:path w="12701" h="241301">
                  <a:moveTo>
                    <a:pt x="0" y="0"/>
                  </a:moveTo>
                  <a:lnTo>
                    <a:pt x="0" y="0"/>
                  </a:lnTo>
                  <a:lnTo>
                    <a:pt x="706" y="20265"/>
                  </a:lnTo>
                  <a:lnTo>
                    <a:pt x="5467" y="48957"/>
                  </a:lnTo>
                  <a:lnTo>
                    <a:pt x="6881" y="77247"/>
                  </a:lnTo>
                  <a:lnTo>
                    <a:pt x="10662" y="105281"/>
                  </a:lnTo>
                  <a:lnTo>
                    <a:pt x="12096" y="135225"/>
                  </a:lnTo>
                  <a:lnTo>
                    <a:pt x="12521" y="162284"/>
                  </a:lnTo>
                  <a:lnTo>
                    <a:pt x="12647" y="187471"/>
                  </a:lnTo>
                  <a:lnTo>
                    <a:pt x="12689" y="217183"/>
                  </a:lnTo>
                  <a:lnTo>
                    <a:pt x="12700" y="241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SMARTInkShape-208"/>
            <p:cNvSpPr/>
            <p:nvPr>
              <p:custDataLst>
                <p:tags r:id="rId111"/>
              </p:custDataLst>
            </p:nvPr>
          </p:nvSpPr>
          <p:spPr>
            <a:xfrm>
              <a:off x="3505200" y="4769781"/>
              <a:ext cx="450851" cy="209287"/>
            </a:xfrm>
            <a:custGeom>
              <a:avLst/>
              <a:gdLst/>
              <a:ahLst/>
              <a:cxnLst/>
              <a:rect l="0" t="0" r="0" b="0"/>
              <a:pathLst>
                <a:path w="450851" h="209287">
                  <a:moveTo>
                    <a:pt x="0" y="151469"/>
                  </a:moveTo>
                  <a:lnTo>
                    <a:pt x="0" y="151469"/>
                  </a:lnTo>
                  <a:lnTo>
                    <a:pt x="3371" y="151469"/>
                  </a:lnTo>
                  <a:lnTo>
                    <a:pt x="33878" y="139260"/>
                  </a:lnTo>
                  <a:lnTo>
                    <a:pt x="62387" y="121386"/>
                  </a:lnTo>
                  <a:lnTo>
                    <a:pt x="84520" y="104286"/>
                  </a:lnTo>
                  <a:lnTo>
                    <a:pt x="110054" y="78037"/>
                  </a:lnTo>
                  <a:lnTo>
                    <a:pt x="131232" y="47394"/>
                  </a:lnTo>
                  <a:lnTo>
                    <a:pt x="147374" y="26582"/>
                  </a:lnTo>
                  <a:lnTo>
                    <a:pt x="151166" y="23761"/>
                  </a:lnTo>
                  <a:lnTo>
                    <a:pt x="164659" y="3784"/>
                  </a:lnTo>
                  <a:lnTo>
                    <a:pt x="170109" y="0"/>
                  </a:lnTo>
                  <a:lnTo>
                    <a:pt x="180063" y="28703"/>
                  </a:lnTo>
                  <a:lnTo>
                    <a:pt x="189289" y="53711"/>
                  </a:lnTo>
                  <a:lnTo>
                    <a:pt x="194610" y="76407"/>
                  </a:lnTo>
                  <a:lnTo>
                    <a:pt x="196407" y="105990"/>
                  </a:lnTo>
                  <a:lnTo>
                    <a:pt x="201126" y="136579"/>
                  </a:lnTo>
                  <a:lnTo>
                    <a:pt x="204672" y="167500"/>
                  </a:lnTo>
                  <a:lnTo>
                    <a:pt x="208586" y="197047"/>
                  </a:lnTo>
                  <a:lnTo>
                    <a:pt x="211003" y="205358"/>
                  </a:lnTo>
                  <a:lnTo>
                    <a:pt x="212635" y="208561"/>
                  </a:lnTo>
                  <a:lnTo>
                    <a:pt x="214429" y="209286"/>
                  </a:lnTo>
                  <a:lnTo>
                    <a:pt x="216331" y="208358"/>
                  </a:lnTo>
                  <a:lnTo>
                    <a:pt x="218304" y="206328"/>
                  </a:lnTo>
                  <a:lnTo>
                    <a:pt x="220496" y="200310"/>
                  </a:lnTo>
                  <a:lnTo>
                    <a:pt x="222882" y="191521"/>
                  </a:lnTo>
                  <a:lnTo>
                    <a:pt x="234030" y="164764"/>
                  </a:lnTo>
                  <a:lnTo>
                    <a:pt x="247569" y="134910"/>
                  </a:lnTo>
                  <a:lnTo>
                    <a:pt x="252553" y="129293"/>
                  </a:lnTo>
                  <a:lnTo>
                    <a:pt x="259472" y="124445"/>
                  </a:lnTo>
                  <a:lnTo>
                    <a:pt x="263292" y="123575"/>
                  </a:lnTo>
                  <a:lnTo>
                    <a:pt x="271300" y="124490"/>
                  </a:lnTo>
                  <a:lnTo>
                    <a:pt x="287113" y="132343"/>
                  </a:lnTo>
                  <a:lnTo>
                    <a:pt x="317780" y="162368"/>
                  </a:lnTo>
                  <a:lnTo>
                    <a:pt x="321920" y="165084"/>
                  </a:lnTo>
                  <a:lnTo>
                    <a:pt x="332165" y="166222"/>
                  </a:lnTo>
                  <a:lnTo>
                    <a:pt x="344479" y="163670"/>
                  </a:lnTo>
                  <a:lnTo>
                    <a:pt x="365867" y="154301"/>
                  </a:lnTo>
                  <a:lnTo>
                    <a:pt x="387613" y="137722"/>
                  </a:lnTo>
                  <a:lnTo>
                    <a:pt x="395267" y="123877"/>
                  </a:lnTo>
                  <a:lnTo>
                    <a:pt x="402004" y="106369"/>
                  </a:lnTo>
                  <a:lnTo>
                    <a:pt x="402565" y="95912"/>
                  </a:lnTo>
                  <a:lnTo>
                    <a:pt x="401727" y="91147"/>
                  </a:lnTo>
                  <a:lnTo>
                    <a:pt x="399757" y="87971"/>
                  </a:lnTo>
                  <a:lnTo>
                    <a:pt x="397032" y="85854"/>
                  </a:lnTo>
                  <a:lnTo>
                    <a:pt x="388338" y="82874"/>
                  </a:lnTo>
                  <a:lnTo>
                    <a:pt x="385892" y="82455"/>
                  </a:lnTo>
                  <a:lnTo>
                    <a:pt x="377530" y="87635"/>
                  </a:lnTo>
                  <a:lnTo>
                    <a:pt x="368169" y="96993"/>
                  </a:lnTo>
                  <a:lnTo>
                    <a:pt x="358932" y="114867"/>
                  </a:lnTo>
                  <a:lnTo>
                    <a:pt x="354023" y="129792"/>
                  </a:lnTo>
                  <a:lnTo>
                    <a:pt x="355135" y="143952"/>
                  </a:lnTo>
                  <a:lnTo>
                    <a:pt x="357406" y="150691"/>
                  </a:lnTo>
                  <a:lnTo>
                    <a:pt x="361743" y="155889"/>
                  </a:lnTo>
                  <a:lnTo>
                    <a:pt x="374088" y="163547"/>
                  </a:lnTo>
                  <a:lnTo>
                    <a:pt x="387100" y="165538"/>
                  </a:lnTo>
                  <a:lnTo>
                    <a:pt x="412701" y="161068"/>
                  </a:lnTo>
                  <a:lnTo>
                    <a:pt x="450850" y="1451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SMARTInkShape-209"/>
            <p:cNvSpPr/>
            <p:nvPr>
              <p:custDataLst>
                <p:tags r:id="rId112"/>
              </p:custDataLst>
            </p:nvPr>
          </p:nvSpPr>
          <p:spPr>
            <a:xfrm>
              <a:off x="4043324" y="4635212"/>
              <a:ext cx="147677" cy="313886"/>
            </a:xfrm>
            <a:custGeom>
              <a:avLst/>
              <a:gdLst/>
              <a:ahLst/>
              <a:cxnLst/>
              <a:rect l="0" t="0" r="0" b="0"/>
              <a:pathLst>
                <a:path w="147677" h="313886">
                  <a:moveTo>
                    <a:pt x="33376" y="209838"/>
                  </a:moveTo>
                  <a:lnTo>
                    <a:pt x="33376" y="209838"/>
                  </a:lnTo>
                  <a:lnTo>
                    <a:pt x="17796" y="228789"/>
                  </a:lnTo>
                  <a:lnTo>
                    <a:pt x="7514" y="247909"/>
                  </a:lnTo>
                  <a:lnTo>
                    <a:pt x="0" y="277092"/>
                  </a:lnTo>
                  <a:lnTo>
                    <a:pt x="47" y="302437"/>
                  </a:lnTo>
                  <a:lnTo>
                    <a:pt x="1984" y="307555"/>
                  </a:lnTo>
                  <a:lnTo>
                    <a:pt x="4687" y="310965"/>
                  </a:lnTo>
                  <a:lnTo>
                    <a:pt x="7900" y="313239"/>
                  </a:lnTo>
                  <a:lnTo>
                    <a:pt x="17115" y="313885"/>
                  </a:lnTo>
                  <a:lnTo>
                    <a:pt x="28265" y="311115"/>
                  </a:lnTo>
                  <a:lnTo>
                    <a:pt x="40277" y="305179"/>
                  </a:lnTo>
                  <a:lnTo>
                    <a:pt x="55568" y="290534"/>
                  </a:lnTo>
                  <a:lnTo>
                    <a:pt x="73377" y="260847"/>
                  </a:lnTo>
                  <a:lnTo>
                    <a:pt x="86229" y="232634"/>
                  </a:lnTo>
                  <a:lnTo>
                    <a:pt x="98974" y="205382"/>
                  </a:lnTo>
                  <a:lnTo>
                    <a:pt x="110981" y="174573"/>
                  </a:lnTo>
                  <a:lnTo>
                    <a:pt x="116786" y="151125"/>
                  </a:lnTo>
                  <a:lnTo>
                    <a:pt x="123599" y="128475"/>
                  </a:lnTo>
                  <a:lnTo>
                    <a:pt x="129920" y="105944"/>
                  </a:lnTo>
                  <a:lnTo>
                    <a:pt x="132729" y="81818"/>
                  </a:lnTo>
                  <a:lnTo>
                    <a:pt x="137681" y="51178"/>
                  </a:lnTo>
                  <a:lnTo>
                    <a:pt x="137824" y="29256"/>
                  </a:lnTo>
                  <a:lnTo>
                    <a:pt x="133938" y="4402"/>
                  </a:lnTo>
                  <a:lnTo>
                    <a:pt x="132168" y="914"/>
                  </a:lnTo>
                  <a:lnTo>
                    <a:pt x="129576" y="0"/>
                  </a:lnTo>
                  <a:lnTo>
                    <a:pt x="126437" y="802"/>
                  </a:lnTo>
                  <a:lnTo>
                    <a:pt x="122933" y="2747"/>
                  </a:lnTo>
                  <a:lnTo>
                    <a:pt x="117159" y="10553"/>
                  </a:lnTo>
                  <a:lnTo>
                    <a:pt x="107703" y="36182"/>
                  </a:lnTo>
                  <a:lnTo>
                    <a:pt x="101182" y="66897"/>
                  </a:lnTo>
                  <a:lnTo>
                    <a:pt x="98789" y="88688"/>
                  </a:lnTo>
                  <a:lnTo>
                    <a:pt x="97726" y="110838"/>
                  </a:lnTo>
                  <a:lnTo>
                    <a:pt x="97254" y="134794"/>
                  </a:lnTo>
                  <a:lnTo>
                    <a:pt x="100807" y="157670"/>
                  </a:lnTo>
                  <a:lnTo>
                    <a:pt x="107090" y="179597"/>
                  </a:lnTo>
                  <a:lnTo>
                    <a:pt x="119266" y="210364"/>
                  </a:lnTo>
                  <a:lnTo>
                    <a:pt x="147676" y="2542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8" name="SMARTInkShape-210"/>
          <p:cNvSpPr/>
          <p:nvPr>
            <p:custDataLst>
              <p:tags r:id="rId6"/>
            </p:custDataLst>
          </p:nvPr>
        </p:nvSpPr>
        <p:spPr>
          <a:xfrm>
            <a:off x="4584700" y="4743450"/>
            <a:ext cx="285751" cy="177032"/>
          </a:xfrm>
          <a:custGeom>
            <a:avLst/>
            <a:gdLst/>
            <a:ahLst/>
            <a:cxnLst/>
            <a:rect l="0" t="0" r="0" b="0"/>
            <a:pathLst>
              <a:path w="285751" h="177032">
                <a:moveTo>
                  <a:pt x="0" y="88900"/>
                </a:moveTo>
                <a:lnTo>
                  <a:pt x="0" y="88900"/>
                </a:lnTo>
                <a:lnTo>
                  <a:pt x="0" y="118725"/>
                </a:lnTo>
                <a:lnTo>
                  <a:pt x="1881" y="134661"/>
                </a:lnTo>
                <a:lnTo>
                  <a:pt x="5775" y="145927"/>
                </a:lnTo>
                <a:lnTo>
                  <a:pt x="23765" y="169039"/>
                </a:lnTo>
                <a:lnTo>
                  <a:pt x="30083" y="173906"/>
                </a:lnTo>
                <a:lnTo>
                  <a:pt x="37606" y="176646"/>
                </a:lnTo>
                <a:lnTo>
                  <a:pt x="39887" y="177031"/>
                </a:lnTo>
                <a:lnTo>
                  <a:pt x="53211" y="170830"/>
                </a:lnTo>
                <a:lnTo>
                  <a:pt x="60809" y="162003"/>
                </a:lnTo>
                <a:lnTo>
                  <a:pt x="78093" y="132942"/>
                </a:lnTo>
                <a:lnTo>
                  <a:pt x="90319" y="109751"/>
                </a:lnTo>
                <a:lnTo>
                  <a:pt x="100139" y="93902"/>
                </a:lnTo>
                <a:lnTo>
                  <a:pt x="109399" y="77682"/>
                </a:lnTo>
                <a:lnTo>
                  <a:pt x="124944" y="60298"/>
                </a:lnTo>
                <a:lnTo>
                  <a:pt x="132201" y="55492"/>
                </a:lnTo>
                <a:lnTo>
                  <a:pt x="135406" y="54633"/>
                </a:lnTo>
                <a:lnTo>
                  <a:pt x="138249" y="54767"/>
                </a:lnTo>
                <a:lnTo>
                  <a:pt x="140849" y="55561"/>
                </a:lnTo>
                <a:lnTo>
                  <a:pt x="145620" y="63970"/>
                </a:lnTo>
                <a:lnTo>
                  <a:pt x="156576" y="95312"/>
                </a:lnTo>
                <a:lnTo>
                  <a:pt x="167209" y="127008"/>
                </a:lnTo>
                <a:lnTo>
                  <a:pt x="173565" y="149423"/>
                </a:lnTo>
                <a:lnTo>
                  <a:pt x="177093" y="155354"/>
                </a:lnTo>
                <a:lnTo>
                  <a:pt x="186658" y="163826"/>
                </a:lnTo>
                <a:lnTo>
                  <a:pt x="192172" y="164250"/>
                </a:lnTo>
                <a:lnTo>
                  <a:pt x="203943" y="159078"/>
                </a:lnTo>
                <a:lnTo>
                  <a:pt x="215728" y="147636"/>
                </a:lnTo>
                <a:lnTo>
                  <a:pt x="226737" y="121695"/>
                </a:lnTo>
                <a:lnTo>
                  <a:pt x="241768" y="93575"/>
                </a:lnTo>
                <a:lnTo>
                  <a:pt x="254955" y="64423"/>
                </a:lnTo>
                <a:lnTo>
                  <a:pt x="265059" y="38282"/>
                </a:lnTo>
                <a:lnTo>
                  <a:pt x="285750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2" name="SMARTInkShape-Group48"/>
          <p:cNvGrpSpPr/>
          <p:nvPr/>
        </p:nvGrpSpPr>
        <p:grpSpPr>
          <a:xfrm>
            <a:off x="5029201" y="4622800"/>
            <a:ext cx="609600" cy="245795"/>
            <a:chOff x="5029201" y="4622800"/>
            <a:chExt cx="609600" cy="245795"/>
          </a:xfrm>
        </p:grpSpPr>
        <p:sp>
          <p:nvSpPr>
            <p:cNvPr id="209" name="SMARTInkShape-211"/>
            <p:cNvSpPr/>
            <p:nvPr>
              <p:custDataLst>
                <p:tags r:id="rId103"/>
              </p:custDataLst>
            </p:nvPr>
          </p:nvSpPr>
          <p:spPr>
            <a:xfrm>
              <a:off x="5029201" y="4660900"/>
              <a:ext cx="311150" cy="207695"/>
            </a:xfrm>
            <a:custGeom>
              <a:avLst/>
              <a:gdLst/>
              <a:ahLst/>
              <a:cxnLst/>
              <a:rect l="0" t="0" r="0" b="0"/>
              <a:pathLst>
                <a:path w="311150" h="207695">
                  <a:moveTo>
                    <a:pt x="6349" y="0"/>
                  </a:moveTo>
                  <a:lnTo>
                    <a:pt x="6349" y="0"/>
                  </a:lnTo>
                  <a:lnTo>
                    <a:pt x="1323" y="22604"/>
                  </a:lnTo>
                  <a:lnTo>
                    <a:pt x="391" y="47384"/>
                  </a:lnTo>
                  <a:lnTo>
                    <a:pt x="115" y="77070"/>
                  </a:lnTo>
                  <a:lnTo>
                    <a:pt x="33" y="108208"/>
                  </a:lnTo>
                  <a:lnTo>
                    <a:pt x="9" y="137895"/>
                  </a:lnTo>
                  <a:lnTo>
                    <a:pt x="2" y="164565"/>
                  </a:lnTo>
                  <a:lnTo>
                    <a:pt x="0" y="192119"/>
                  </a:lnTo>
                  <a:lnTo>
                    <a:pt x="1881" y="200156"/>
                  </a:lnTo>
                  <a:lnTo>
                    <a:pt x="5466" y="207694"/>
                  </a:lnTo>
                  <a:lnTo>
                    <a:pt x="12830" y="198887"/>
                  </a:lnTo>
                  <a:lnTo>
                    <a:pt x="16285" y="190464"/>
                  </a:lnTo>
                  <a:lnTo>
                    <a:pt x="25714" y="160071"/>
                  </a:lnTo>
                  <a:lnTo>
                    <a:pt x="37299" y="138707"/>
                  </a:lnTo>
                  <a:lnTo>
                    <a:pt x="61498" y="115819"/>
                  </a:lnTo>
                  <a:lnTo>
                    <a:pt x="69901" y="111447"/>
                  </a:lnTo>
                  <a:lnTo>
                    <a:pt x="74117" y="110282"/>
                  </a:lnTo>
                  <a:lnTo>
                    <a:pt x="78338" y="110915"/>
                  </a:lnTo>
                  <a:lnTo>
                    <a:pt x="86793" y="115382"/>
                  </a:lnTo>
                  <a:lnTo>
                    <a:pt x="103012" y="129749"/>
                  </a:lnTo>
                  <a:lnTo>
                    <a:pt x="124247" y="160668"/>
                  </a:lnTo>
                  <a:lnTo>
                    <a:pt x="135654" y="170892"/>
                  </a:lnTo>
                  <a:lnTo>
                    <a:pt x="150131" y="177787"/>
                  </a:lnTo>
                  <a:lnTo>
                    <a:pt x="165973" y="179441"/>
                  </a:lnTo>
                  <a:lnTo>
                    <a:pt x="181010" y="177118"/>
                  </a:lnTo>
                  <a:lnTo>
                    <a:pt x="192396" y="171382"/>
                  </a:lnTo>
                  <a:lnTo>
                    <a:pt x="206740" y="153477"/>
                  </a:lnTo>
                  <a:lnTo>
                    <a:pt x="219927" y="126927"/>
                  </a:lnTo>
                  <a:lnTo>
                    <a:pt x="229401" y="106831"/>
                  </a:lnTo>
                  <a:lnTo>
                    <a:pt x="230602" y="92871"/>
                  </a:lnTo>
                  <a:lnTo>
                    <a:pt x="228078" y="78670"/>
                  </a:lnTo>
                  <a:lnTo>
                    <a:pt x="222253" y="67656"/>
                  </a:lnTo>
                  <a:lnTo>
                    <a:pt x="219429" y="64859"/>
                  </a:lnTo>
                  <a:lnTo>
                    <a:pt x="216841" y="63701"/>
                  </a:lnTo>
                  <a:lnTo>
                    <a:pt x="214410" y="63634"/>
                  </a:lnTo>
                  <a:lnTo>
                    <a:pt x="207947" y="67322"/>
                  </a:lnTo>
                  <a:lnTo>
                    <a:pt x="192300" y="81188"/>
                  </a:lnTo>
                  <a:lnTo>
                    <a:pt x="183193" y="96728"/>
                  </a:lnTo>
                  <a:lnTo>
                    <a:pt x="174902" y="128012"/>
                  </a:lnTo>
                  <a:lnTo>
                    <a:pt x="174865" y="138268"/>
                  </a:lnTo>
                  <a:lnTo>
                    <a:pt x="177906" y="147531"/>
                  </a:lnTo>
                  <a:lnTo>
                    <a:pt x="183961" y="156351"/>
                  </a:lnTo>
                  <a:lnTo>
                    <a:pt x="197001" y="163093"/>
                  </a:lnTo>
                  <a:lnTo>
                    <a:pt x="212439" y="167030"/>
                  </a:lnTo>
                  <a:lnTo>
                    <a:pt x="229769" y="165280"/>
                  </a:lnTo>
                  <a:lnTo>
                    <a:pt x="260503" y="156378"/>
                  </a:lnTo>
                  <a:lnTo>
                    <a:pt x="311149" y="133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SMARTInkShape-212"/>
            <p:cNvSpPr/>
            <p:nvPr>
              <p:custDataLst>
                <p:tags r:id="rId104"/>
              </p:custDataLst>
            </p:nvPr>
          </p:nvSpPr>
          <p:spPr>
            <a:xfrm>
              <a:off x="5397500" y="4701608"/>
              <a:ext cx="101601" cy="126418"/>
            </a:xfrm>
            <a:custGeom>
              <a:avLst/>
              <a:gdLst/>
              <a:ahLst/>
              <a:cxnLst/>
              <a:rect l="0" t="0" r="0" b="0"/>
              <a:pathLst>
                <a:path w="101601" h="126418">
                  <a:moveTo>
                    <a:pt x="0" y="79942"/>
                  </a:moveTo>
                  <a:lnTo>
                    <a:pt x="0" y="79942"/>
                  </a:lnTo>
                  <a:lnTo>
                    <a:pt x="0" y="83313"/>
                  </a:lnTo>
                  <a:lnTo>
                    <a:pt x="1881" y="86849"/>
                  </a:lnTo>
                  <a:lnTo>
                    <a:pt x="8838" y="94869"/>
                  </a:lnTo>
                  <a:lnTo>
                    <a:pt x="11537" y="95538"/>
                  </a:lnTo>
                  <a:lnTo>
                    <a:pt x="18298" y="94399"/>
                  </a:lnTo>
                  <a:lnTo>
                    <a:pt x="39206" y="82145"/>
                  </a:lnTo>
                  <a:lnTo>
                    <a:pt x="66625" y="57367"/>
                  </a:lnTo>
                  <a:lnTo>
                    <a:pt x="76734" y="40797"/>
                  </a:lnTo>
                  <a:lnTo>
                    <a:pt x="78083" y="28678"/>
                  </a:lnTo>
                  <a:lnTo>
                    <a:pt x="74877" y="11836"/>
                  </a:lnTo>
                  <a:lnTo>
                    <a:pt x="71379" y="3811"/>
                  </a:lnTo>
                  <a:lnTo>
                    <a:pt x="67472" y="245"/>
                  </a:lnTo>
                  <a:lnTo>
                    <a:pt x="64737" y="0"/>
                  </a:lnTo>
                  <a:lnTo>
                    <a:pt x="57935" y="1608"/>
                  </a:lnTo>
                  <a:lnTo>
                    <a:pt x="46172" y="9852"/>
                  </a:lnTo>
                  <a:lnTo>
                    <a:pt x="37121" y="21231"/>
                  </a:lnTo>
                  <a:lnTo>
                    <a:pt x="23668" y="48823"/>
                  </a:lnTo>
                  <a:lnTo>
                    <a:pt x="11495" y="73717"/>
                  </a:lnTo>
                  <a:lnTo>
                    <a:pt x="7875" y="99421"/>
                  </a:lnTo>
                  <a:lnTo>
                    <a:pt x="6802" y="115896"/>
                  </a:lnTo>
                  <a:lnTo>
                    <a:pt x="8062" y="119433"/>
                  </a:lnTo>
                  <a:lnTo>
                    <a:pt x="13226" y="125245"/>
                  </a:lnTo>
                  <a:lnTo>
                    <a:pt x="25869" y="126417"/>
                  </a:lnTo>
                  <a:lnTo>
                    <a:pt x="41131" y="123881"/>
                  </a:lnTo>
                  <a:lnTo>
                    <a:pt x="57656" y="114520"/>
                  </a:lnTo>
                  <a:lnTo>
                    <a:pt x="77763" y="100596"/>
                  </a:lnTo>
                  <a:lnTo>
                    <a:pt x="101600" y="8629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SMARTInkShape-213"/>
            <p:cNvSpPr/>
            <p:nvPr>
              <p:custDataLst>
                <p:tags r:id="rId105"/>
              </p:custDataLst>
            </p:nvPr>
          </p:nvSpPr>
          <p:spPr>
            <a:xfrm>
              <a:off x="5613400" y="4622800"/>
              <a:ext cx="25401" cy="241301"/>
            </a:xfrm>
            <a:custGeom>
              <a:avLst/>
              <a:gdLst/>
              <a:ahLst/>
              <a:cxnLst/>
              <a:rect l="0" t="0" r="0" b="0"/>
              <a:pathLst>
                <a:path w="25401" h="241301">
                  <a:moveTo>
                    <a:pt x="0" y="0"/>
                  </a:moveTo>
                  <a:lnTo>
                    <a:pt x="0" y="0"/>
                  </a:lnTo>
                  <a:lnTo>
                    <a:pt x="705" y="15901"/>
                  </a:lnTo>
                  <a:lnTo>
                    <a:pt x="5026" y="39490"/>
                  </a:lnTo>
                  <a:lnTo>
                    <a:pt x="5958" y="68380"/>
                  </a:lnTo>
                  <a:lnTo>
                    <a:pt x="8115" y="94814"/>
                  </a:lnTo>
                  <a:lnTo>
                    <a:pt x="11342" y="120521"/>
                  </a:lnTo>
                  <a:lnTo>
                    <a:pt x="14179" y="146012"/>
                  </a:lnTo>
                  <a:lnTo>
                    <a:pt x="17607" y="171438"/>
                  </a:lnTo>
                  <a:lnTo>
                    <a:pt x="18623" y="198728"/>
                  </a:lnTo>
                  <a:lnTo>
                    <a:pt x="25400" y="241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8" name="SMARTInkShape-Group49"/>
          <p:cNvGrpSpPr/>
          <p:nvPr/>
        </p:nvGrpSpPr>
        <p:grpSpPr>
          <a:xfrm>
            <a:off x="6073291" y="4584700"/>
            <a:ext cx="879960" cy="317501"/>
            <a:chOff x="6073291" y="4584700"/>
            <a:chExt cx="879960" cy="317501"/>
          </a:xfrm>
        </p:grpSpPr>
        <p:sp>
          <p:nvSpPr>
            <p:cNvPr id="213" name="SMARTInkShape-214"/>
            <p:cNvSpPr/>
            <p:nvPr>
              <p:custDataLst>
                <p:tags r:id="rId98"/>
              </p:custDataLst>
            </p:nvPr>
          </p:nvSpPr>
          <p:spPr>
            <a:xfrm>
              <a:off x="6153150" y="4622800"/>
              <a:ext cx="19051" cy="279401"/>
            </a:xfrm>
            <a:custGeom>
              <a:avLst/>
              <a:gdLst/>
              <a:ahLst/>
              <a:cxnLst/>
              <a:rect l="0" t="0" r="0" b="0"/>
              <a:pathLst>
                <a:path w="19051" h="279401">
                  <a:moveTo>
                    <a:pt x="19050" y="0"/>
                  </a:moveTo>
                  <a:lnTo>
                    <a:pt x="19050" y="0"/>
                  </a:lnTo>
                  <a:lnTo>
                    <a:pt x="15679" y="3371"/>
                  </a:lnTo>
                  <a:lnTo>
                    <a:pt x="13092" y="31706"/>
                  </a:lnTo>
                  <a:lnTo>
                    <a:pt x="12817" y="60194"/>
                  </a:lnTo>
                  <a:lnTo>
                    <a:pt x="12047" y="86020"/>
                  </a:lnTo>
                  <a:lnTo>
                    <a:pt x="8351" y="117131"/>
                  </a:lnTo>
                  <a:lnTo>
                    <a:pt x="6943" y="148378"/>
                  </a:lnTo>
                  <a:lnTo>
                    <a:pt x="5820" y="179980"/>
                  </a:lnTo>
                  <a:lnTo>
                    <a:pt x="2038" y="210274"/>
                  </a:lnTo>
                  <a:lnTo>
                    <a:pt x="604" y="234694"/>
                  </a:lnTo>
                  <a:lnTo>
                    <a:pt x="0" y="279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SMARTInkShape-215"/>
            <p:cNvSpPr/>
            <p:nvPr>
              <p:custDataLst>
                <p:tags r:id="rId99"/>
              </p:custDataLst>
            </p:nvPr>
          </p:nvSpPr>
          <p:spPr>
            <a:xfrm>
              <a:off x="6073291" y="4675932"/>
              <a:ext cx="403710" cy="169119"/>
            </a:xfrm>
            <a:custGeom>
              <a:avLst/>
              <a:gdLst/>
              <a:ahLst/>
              <a:cxnLst/>
              <a:rect l="0" t="0" r="0" b="0"/>
              <a:pathLst>
                <a:path w="403710" h="169119">
                  <a:moveTo>
                    <a:pt x="3659" y="118318"/>
                  </a:moveTo>
                  <a:lnTo>
                    <a:pt x="3659" y="118318"/>
                  </a:lnTo>
                  <a:lnTo>
                    <a:pt x="288" y="121689"/>
                  </a:lnTo>
                  <a:lnTo>
                    <a:pt x="0" y="122682"/>
                  </a:lnTo>
                  <a:lnTo>
                    <a:pt x="514" y="123344"/>
                  </a:lnTo>
                  <a:lnTo>
                    <a:pt x="1563" y="123785"/>
                  </a:lnTo>
                  <a:lnTo>
                    <a:pt x="9780" y="124406"/>
                  </a:lnTo>
                  <a:lnTo>
                    <a:pt x="21152" y="121219"/>
                  </a:lnTo>
                  <a:lnTo>
                    <a:pt x="47070" y="108752"/>
                  </a:lnTo>
                  <a:lnTo>
                    <a:pt x="76351" y="88540"/>
                  </a:lnTo>
                  <a:lnTo>
                    <a:pt x="103751" y="65617"/>
                  </a:lnTo>
                  <a:lnTo>
                    <a:pt x="130591" y="39882"/>
                  </a:lnTo>
                  <a:lnTo>
                    <a:pt x="160400" y="9470"/>
                  </a:lnTo>
                  <a:lnTo>
                    <a:pt x="163186" y="5537"/>
                  </a:lnTo>
                  <a:lnTo>
                    <a:pt x="167866" y="2913"/>
                  </a:lnTo>
                  <a:lnTo>
                    <a:pt x="180592" y="0"/>
                  </a:lnTo>
                  <a:lnTo>
                    <a:pt x="191892" y="2467"/>
                  </a:lnTo>
                  <a:lnTo>
                    <a:pt x="196881" y="5100"/>
                  </a:lnTo>
                  <a:lnTo>
                    <a:pt x="204306" y="17434"/>
                  </a:lnTo>
                  <a:lnTo>
                    <a:pt x="211450" y="47355"/>
                  </a:lnTo>
                  <a:lnTo>
                    <a:pt x="212862" y="78718"/>
                  </a:lnTo>
                  <a:lnTo>
                    <a:pt x="213106" y="105095"/>
                  </a:lnTo>
                  <a:lnTo>
                    <a:pt x="213178" y="136272"/>
                  </a:lnTo>
                  <a:lnTo>
                    <a:pt x="213195" y="150051"/>
                  </a:lnTo>
                  <a:lnTo>
                    <a:pt x="216966" y="160879"/>
                  </a:lnTo>
                  <a:lnTo>
                    <a:pt x="219947" y="165742"/>
                  </a:lnTo>
                  <a:lnTo>
                    <a:pt x="223345" y="167573"/>
                  </a:lnTo>
                  <a:lnTo>
                    <a:pt x="227021" y="167382"/>
                  </a:lnTo>
                  <a:lnTo>
                    <a:pt x="230884" y="165844"/>
                  </a:lnTo>
                  <a:lnTo>
                    <a:pt x="243062" y="153567"/>
                  </a:lnTo>
                  <a:lnTo>
                    <a:pt x="262794" y="123535"/>
                  </a:lnTo>
                  <a:lnTo>
                    <a:pt x="283178" y="94650"/>
                  </a:lnTo>
                  <a:lnTo>
                    <a:pt x="306588" y="64526"/>
                  </a:lnTo>
                  <a:lnTo>
                    <a:pt x="311860" y="59132"/>
                  </a:lnTo>
                  <a:lnTo>
                    <a:pt x="316556" y="56736"/>
                  </a:lnTo>
                  <a:lnTo>
                    <a:pt x="322876" y="57552"/>
                  </a:lnTo>
                  <a:lnTo>
                    <a:pt x="330389" y="60972"/>
                  </a:lnTo>
                  <a:lnTo>
                    <a:pt x="338432" y="67196"/>
                  </a:lnTo>
                  <a:lnTo>
                    <a:pt x="347522" y="82004"/>
                  </a:lnTo>
                  <a:lnTo>
                    <a:pt x="352550" y="107382"/>
                  </a:lnTo>
                  <a:lnTo>
                    <a:pt x="358369" y="132795"/>
                  </a:lnTo>
                  <a:lnTo>
                    <a:pt x="373261" y="159770"/>
                  </a:lnTo>
                  <a:lnTo>
                    <a:pt x="376356" y="162886"/>
                  </a:lnTo>
                  <a:lnTo>
                    <a:pt x="383556" y="166348"/>
                  </a:lnTo>
                  <a:lnTo>
                    <a:pt x="403709" y="1691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SMARTInkShape-216"/>
            <p:cNvSpPr/>
            <p:nvPr>
              <p:custDataLst>
                <p:tags r:id="rId100"/>
              </p:custDataLst>
            </p:nvPr>
          </p:nvSpPr>
          <p:spPr>
            <a:xfrm>
              <a:off x="6560904" y="4718050"/>
              <a:ext cx="195497" cy="109604"/>
            </a:xfrm>
            <a:custGeom>
              <a:avLst/>
              <a:gdLst/>
              <a:ahLst/>
              <a:cxnLst/>
              <a:rect l="0" t="0" r="0" b="0"/>
              <a:pathLst>
                <a:path w="195497" h="109604">
                  <a:moveTo>
                    <a:pt x="74846" y="0"/>
                  </a:moveTo>
                  <a:lnTo>
                    <a:pt x="74846" y="0"/>
                  </a:lnTo>
                  <a:lnTo>
                    <a:pt x="71475" y="0"/>
                  </a:lnTo>
                  <a:lnTo>
                    <a:pt x="44339" y="8838"/>
                  </a:lnTo>
                  <a:lnTo>
                    <a:pt x="34711" y="14746"/>
                  </a:lnTo>
                  <a:lnTo>
                    <a:pt x="16017" y="34842"/>
                  </a:lnTo>
                  <a:lnTo>
                    <a:pt x="5501" y="59642"/>
                  </a:lnTo>
                  <a:lnTo>
                    <a:pt x="0" y="84767"/>
                  </a:lnTo>
                  <a:lnTo>
                    <a:pt x="960" y="88967"/>
                  </a:lnTo>
                  <a:lnTo>
                    <a:pt x="5790" y="95515"/>
                  </a:lnTo>
                  <a:lnTo>
                    <a:pt x="9052" y="96838"/>
                  </a:lnTo>
                  <a:lnTo>
                    <a:pt x="16442" y="96426"/>
                  </a:lnTo>
                  <a:lnTo>
                    <a:pt x="22548" y="93891"/>
                  </a:lnTo>
                  <a:lnTo>
                    <a:pt x="25164" y="92228"/>
                  </a:lnTo>
                  <a:lnTo>
                    <a:pt x="55922" y="62368"/>
                  </a:lnTo>
                  <a:lnTo>
                    <a:pt x="66652" y="50464"/>
                  </a:lnTo>
                  <a:lnTo>
                    <a:pt x="73321" y="42184"/>
                  </a:lnTo>
                  <a:lnTo>
                    <a:pt x="87565" y="31000"/>
                  </a:lnTo>
                  <a:lnTo>
                    <a:pt x="94139" y="27889"/>
                  </a:lnTo>
                  <a:lnTo>
                    <a:pt x="96880" y="28470"/>
                  </a:lnTo>
                  <a:lnTo>
                    <a:pt x="101808" y="32879"/>
                  </a:lnTo>
                  <a:lnTo>
                    <a:pt x="114378" y="60300"/>
                  </a:lnTo>
                  <a:lnTo>
                    <a:pt x="122020" y="89454"/>
                  </a:lnTo>
                  <a:lnTo>
                    <a:pt x="127942" y="101372"/>
                  </a:lnTo>
                  <a:lnTo>
                    <a:pt x="135838" y="106908"/>
                  </a:lnTo>
                  <a:lnTo>
                    <a:pt x="140908" y="109372"/>
                  </a:lnTo>
                  <a:lnTo>
                    <a:pt x="145698" y="109603"/>
                  </a:lnTo>
                  <a:lnTo>
                    <a:pt x="154785" y="106098"/>
                  </a:lnTo>
                  <a:lnTo>
                    <a:pt x="195496" y="63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SMARTInkShape-217"/>
            <p:cNvSpPr/>
            <p:nvPr>
              <p:custDataLst>
                <p:tags r:id="rId101"/>
              </p:custDataLst>
            </p:nvPr>
          </p:nvSpPr>
          <p:spPr>
            <a:xfrm>
              <a:off x="6870700" y="4584700"/>
              <a:ext cx="12701" cy="190501"/>
            </a:xfrm>
            <a:custGeom>
              <a:avLst/>
              <a:gdLst/>
              <a:ahLst/>
              <a:cxnLst/>
              <a:rect l="0" t="0" r="0" b="0"/>
              <a:pathLst>
                <a:path w="12701" h="190501">
                  <a:moveTo>
                    <a:pt x="0" y="0"/>
                  </a:moveTo>
                  <a:lnTo>
                    <a:pt x="0" y="0"/>
                  </a:lnTo>
                  <a:lnTo>
                    <a:pt x="0" y="24419"/>
                  </a:lnTo>
                  <a:lnTo>
                    <a:pt x="0" y="45189"/>
                  </a:lnTo>
                  <a:lnTo>
                    <a:pt x="705" y="68768"/>
                  </a:lnTo>
                  <a:lnTo>
                    <a:pt x="5069" y="97908"/>
                  </a:lnTo>
                  <a:lnTo>
                    <a:pt x="10125" y="123711"/>
                  </a:lnTo>
                  <a:lnTo>
                    <a:pt x="12700" y="190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SMARTInkShape-218"/>
            <p:cNvSpPr/>
            <p:nvPr>
              <p:custDataLst>
                <p:tags r:id="rId102"/>
              </p:custDataLst>
            </p:nvPr>
          </p:nvSpPr>
          <p:spPr>
            <a:xfrm>
              <a:off x="6807200" y="4673600"/>
              <a:ext cx="146051" cy="63501"/>
            </a:xfrm>
            <a:custGeom>
              <a:avLst/>
              <a:gdLst/>
              <a:ahLst/>
              <a:cxnLst/>
              <a:rect l="0" t="0" r="0" b="0"/>
              <a:pathLst>
                <a:path w="146051" h="63501">
                  <a:moveTo>
                    <a:pt x="0" y="63500"/>
                  </a:moveTo>
                  <a:lnTo>
                    <a:pt x="0" y="63500"/>
                  </a:lnTo>
                  <a:lnTo>
                    <a:pt x="0" y="60129"/>
                  </a:lnTo>
                  <a:lnTo>
                    <a:pt x="10113" y="51291"/>
                  </a:lnTo>
                  <a:lnTo>
                    <a:pt x="28835" y="40732"/>
                  </a:lnTo>
                  <a:lnTo>
                    <a:pt x="58247" y="29970"/>
                  </a:lnTo>
                  <a:lnTo>
                    <a:pt x="82876" y="20404"/>
                  </a:lnTo>
                  <a:lnTo>
                    <a:pt x="1460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5" name="SMARTInkShape-Group50"/>
          <p:cNvGrpSpPr/>
          <p:nvPr/>
        </p:nvGrpSpPr>
        <p:grpSpPr>
          <a:xfrm>
            <a:off x="7207250" y="4527550"/>
            <a:ext cx="993685" cy="264086"/>
            <a:chOff x="7207250" y="4527550"/>
            <a:chExt cx="993685" cy="264086"/>
          </a:xfrm>
        </p:grpSpPr>
        <p:sp>
          <p:nvSpPr>
            <p:cNvPr id="219" name="SMARTInkShape-219"/>
            <p:cNvSpPr/>
            <p:nvPr>
              <p:custDataLst>
                <p:tags r:id="rId92"/>
              </p:custDataLst>
            </p:nvPr>
          </p:nvSpPr>
          <p:spPr>
            <a:xfrm>
              <a:off x="7207250" y="4673600"/>
              <a:ext cx="247651" cy="118036"/>
            </a:xfrm>
            <a:custGeom>
              <a:avLst/>
              <a:gdLst/>
              <a:ahLst/>
              <a:cxnLst/>
              <a:rect l="0" t="0" r="0" b="0"/>
              <a:pathLst>
                <a:path w="247651" h="118036">
                  <a:moveTo>
                    <a:pt x="0" y="0"/>
                  </a:moveTo>
                  <a:lnTo>
                    <a:pt x="0" y="0"/>
                  </a:lnTo>
                  <a:lnTo>
                    <a:pt x="0" y="8838"/>
                  </a:lnTo>
                  <a:lnTo>
                    <a:pt x="8838" y="30038"/>
                  </a:lnTo>
                  <a:lnTo>
                    <a:pt x="20665" y="51716"/>
                  </a:lnTo>
                  <a:lnTo>
                    <a:pt x="28147" y="82671"/>
                  </a:lnTo>
                  <a:lnTo>
                    <a:pt x="31434" y="111822"/>
                  </a:lnTo>
                  <a:lnTo>
                    <a:pt x="33655" y="114765"/>
                  </a:lnTo>
                  <a:lnTo>
                    <a:pt x="41770" y="118035"/>
                  </a:lnTo>
                  <a:lnTo>
                    <a:pt x="46190" y="116790"/>
                  </a:lnTo>
                  <a:lnTo>
                    <a:pt x="54866" y="109762"/>
                  </a:lnTo>
                  <a:lnTo>
                    <a:pt x="64312" y="93906"/>
                  </a:lnTo>
                  <a:lnTo>
                    <a:pt x="77909" y="65205"/>
                  </a:lnTo>
                  <a:lnTo>
                    <a:pt x="87525" y="49423"/>
                  </a:lnTo>
                  <a:lnTo>
                    <a:pt x="97096" y="31870"/>
                  </a:lnTo>
                  <a:lnTo>
                    <a:pt x="115511" y="11662"/>
                  </a:lnTo>
                  <a:lnTo>
                    <a:pt x="120247" y="8711"/>
                  </a:lnTo>
                  <a:lnTo>
                    <a:pt x="122498" y="7924"/>
                  </a:lnTo>
                  <a:lnTo>
                    <a:pt x="125410" y="8810"/>
                  </a:lnTo>
                  <a:lnTo>
                    <a:pt x="144281" y="24165"/>
                  </a:lnTo>
                  <a:lnTo>
                    <a:pt x="160525" y="54228"/>
                  </a:lnTo>
                  <a:lnTo>
                    <a:pt x="173537" y="85830"/>
                  </a:lnTo>
                  <a:lnTo>
                    <a:pt x="183279" y="102572"/>
                  </a:lnTo>
                  <a:lnTo>
                    <a:pt x="191053" y="109088"/>
                  </a:lnTo>
                  <a:lnTo>
                    <a:pt x="195102" y="110825"/>
                  </a:lnTo>
                  <a:lnTo>
                    <a:pt x="198507" y="111278"/>
                  </a:lnTo>
                  <a:lnTo>
                    <a:pt x="204171" y="109899"/>
                  </a:lnTo>
                  <a:lnTo>
                    <a:pt x="214699" y="98415"/>
                  </a:lnTo>
                  <a:lnTo>
                    <a:pt x="225828" y="66843"/>
                  </a:lnTo>
                  <a:lnTo>
                    <a:pt x="234821" y="38760"/>
                  </a:lnTo>
                  <a:lnTo>
                    <a:pt x="2476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SMARTInkShape-220"/>
            <p:cNvSpPr/>
            <p:nvPr>
              <p:custDataLst>
                <p:tags r:id="rId93"/>
              </p:custDataLst>
            </p:nvPr>
          </p:nvSpPr>
          <p:spPr>
            <a:xfrm>
              <a:off x="7566772" y="4667250"/>
              <a:ext cx="86410" cy="94063"/>
            </a:xfrm>
            <a:custGeom>
              <a:avLst/>
              <a:gdLst/>
              <a:ahLst/>
              <a:cxnLst/>
              <a:rect l="0" t="0" r="0" b="0"/>
              <a:pathLst>
                <a:path w="86410" h="94063">
                  <a:moveTo>
                    <a:pt x="46878" y="0"/>
                  </a:moveTo>
                  <a:lnTo>
                    <a:pt x="46878" y="0"/>
                  </a:lnTo>
                  <a:lnTo>
                    <a:pt x="43507" y="0"/>
                  </a:lnTo>
                  <a:lnTo>
                    <a:pt x="30272" y="10845"/>
                  </a:lnTo>
                  <a:lnTo>
                    <a:pt x="15381" y="26732"/>
                  </a:lnTo>
                  <a:lnTo>
                    <a:pt x="3314" y="52944"/>
                  </a:lnTo>
                  <a:lnTo>
                    <a:pt x="0" y="67981"/>
                  </a:lnTo>
                  <a:lnTo>
                    <a:pt x="878" y="81719"/>
                  </a:lnTo>
                  <a:lnTo>
                    <a:pt x="3512" y="86230"/>
                  </a:lnTo>
                  <a:lnTo>
                    <a:pt x="7383" y="89236"/>
                  </a:lnTo>
                  <a:lnTo>
                    <a:pt x="22065" y="94062"/>
                  </a:lnTo>
                  <a:lnTo>
                    <a:pt x="39604" y="88156"/>
                  </a:lnTo>
                  <a:lnTo>
                    <a:pt x="68698" y="69860"/>
                  </a:lnTo>
                  <a:lnTo>
                    <a:pt x="77272" y="63269"/>
                  </a:lnTo>
                  <a:lnTo>
                    <a:pt x="86066" y="48850"/>
                  </a:lnTo>
                  <a:lnTo>
                    <a:pt x="86409" y="43150"/>
                  </a:lnTo>
                  <a:lnTo>
                    <a:pt x="83027" y="31172"/>
                  </a:lnTo>
                  <a:lnTo>
                    <a:pt x="76560" y="19271"/>
                  </a:lnTo>
                  <a:lnTo>
                    <a:pt x="68536" y="13739"/>
                  </a:lnTo>
                  <a:lnTo>
                    <a:pt x="54002" y="8539"/>
                  </a:lnTo>
                  <a:lnTo>
                    <a:pt x="45811" y="8029"/>
                  </a:lnTo>
                  <a:lnTo>
                    <a:pt x="39818" y="10154"/>
                  </a:lnTo>
                  <a:lnTo>
                    <a:pt x="27828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SMARTInkShape-221"/>
            <p:cNvSpPr/>
            <p:nvPr>
              <p:custDataLst>
                <p:tags r:id="rId94"/>
              </p:custDataLst>
            </p:nvPr>
          </p:nvSpPr>
          <p:spPr>
            <a:xfrm>
              <a:off x="7734901" y="4624115"/>
              <a:ext cx="107350" cy="106636"/>
            </a:xfrm>
            <a:custGeom>
              <a:avLst/>
              <a:gdLst/>
              <a:ahLst/>
              <a:cxnLst/>
              <a:rect l="0" t="0" r="0" b="0"/>
              <a:pathLst>
                <a:path w="107350" h="106636">
                  <a:moveTo>
                    <a:pt x="18449" y="106635"/>
                  </a:moveTo>
                  <a:lnTo>
                    <a:pt x="18449" y="106635"/>
                  </a:lnTo>
                  <a:lnTo>
                    <a:pt x="15078" y="106635"/>
                  </a:lnTo>
                  <a:lnTo>
                    <a:pt x="6239" y="99893"/>
                  </a:lnTo>
                  <a:lnTo>
                    <a:pt x="2439" y="90938"/>
                  </a:lnTo>
                  <a:lnTo>
                    <a:pt x="0" y="64572"/>
                  </a:lnTo>
                  <a:lnTo>
                    <a:pt x="3429" y="52427"/>
                  </a:lnTo>
                  <a:lnTo>
                    <a:pt x="20499" y="26391"/>
                  </a:lnTo>
                  <a:lnTo>
                    <a:pt x="38107" y="9089"/>
                  </a:lnTo>
                  <a:lnTo>
                    <a:pt x="48587" y="3309"/>
                  </a:lnTo>
                  <a:lnTo>
                    <a:pt x="64304" y="55"/>
                  </a:lnTo>
                  <a:lnTo>
                    <a:pt x="76223" y="0"/>
                  </a:lnTo>
                  <a:lnTo>
                    <a:pt x="107349" y="50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SMARTInkShape-222"/>
            <p:cNvSpPr/>
            <p:nvPr>
              <p:custDataLst>
                <p:tags r:id="rId95"/>
              </p:custDataLst>
            </p:nvPr>
          </p:nvSpPr>
          <p:spPr>
            <a:xfrm>
              <a:off x="7926253" y="4527550"/>
              <a:ext cx="20969" cy="209551"/>
            </a:xfrm>
            <a:custGeom>
              <a:avLst/>
              <a:gdLst/>
              <a:ahLst/>
              <a:cxnLst/>
              <a:rect l="0" t="0" r="0" b="0"/>
              <a:pathLst>
                <a:path w="20969" h="209551">
                  <a:moveTo>
                    <a:pt x="17597" y="0"/>
                  </a:moveTo>
                  <a:lnTo>
                    <a:pt x="17597" y="0"/>
                  </a:lnTo>
                  <a:lnTo>
                    <a:pt x="20968" y="3371"/>
                  </a:lnTo>
                  <a:lnTo>
                    <a:pt x="20742" y="10670"/>
                  </a:lnTo>
                  <a:lnTo>
                    <a:pt x="13647" y="39374"/>
                  </a:lnTo>
                  <a:lnTo>
                    <a:pt x="9839" y="70520"/>
                  </a:lnTo>
                  <a:lnTo>
                    <a:pt x="6361" y="95448"/>
                  </a:lnTo>
                  <a:lnTo>
                    <a:pt x="3450" y="120709"/>
                  </a:lnTo>
                  <a:lnTo>
                    <a:pt x="0" y="146068"/>
                  </a:lnTo>
                  <a:lnTo>
                    <a:pt x="858" y="169574"/>
                  </a:lnTo>
                  <a:lnTo>
                    <a:pt x="11247" y="209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SMARTInkShape-223"/>
            <p:cNvSpPr/>
            <p:nvPr>
              <p:custDataLst>
                <p:tags r:id="rId96"/>
              </p:custDataLst>
            </p:nvPr>
          </p:nvSpPr>
          <p:spPr>
            <a:xfrm>
              <a:off x="7920851" y="4584700"/>
              <a:ext cx="99200" cy="101601"/>
            </a:xfrm>
            <a:custGeom>
              <a:avLst/>
              <a:gdLst/>
              <a:ahLst/>
              <a:cxnLst/>
              <a:rect l="0" t="0" r="0" b="0"/>
              <a:pathLst>
                <a:path w="99200" h="101601">
                  <a:moveTo>
                    <a:pt x="92849" y="0"/>
                  </a:moveTo>
                  <a:lnTo>
                    <a:pt x="92849" y="0"/>
                  </a:lnTo>
                  <a:lnTo>
                    <a:pt x="79034" y="11933"/>
                  </a:lnTo>
                  <a:lnTo>
                    <a:pt x="50450" y="36310"/>
                  </a:lnTo>
                  <a:lnTo>
                    <a:pt x="21170" y="62219"/>
                  </a:lnTo>
                  <a:lnTo>
                    <a:pt x="9756" y="73939"/>
                  </a:lnTo>
                  <a:lnTo>
                    <a:pt x="3003" y="79428"/>
                  </a:lnTo>
                  <a:lnTo>
                    <a:pt x="0" y="84220"/>
                  </a:lnTo>
                  <a:lnTo>
                    <a:pt x="611" y="85780"/>
                  </a:lnTo>
                  <a:lnTo>
                    <a:pt x="2429" y="86820"/>
                  </a:lnTo>
                  <a:lnTo>
                    <a:pt x="30885" y="97617"/>
                  </a:lnTo>
                  <a:lnTo>
                    <a:pt x="60039" y="101075"/>
                  </a:lnTo>
                  <a:lnTo>
                    <a:pt x="99199" y="101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SMARTInkShape-224"/>
            <p:cNvSpPr/>
            <p:nvPr>
              <p:custDataLst>
                <p:tags r:id="rId97"/>
              </p:custDataLst>
            </p:nvPr>
          </p:nvSpPr>
          <p:spPr>
            <a:xfrm>
              <a:off x="8098388" y="4578350"/>
              <a:ext cx="102547" cy="158751"/>
            </a:xfrm>
            <a:custGeom>
              <a:avLst/>
              <a:gdLst/>
              <a:ahLst/>
              <a:cxnLst/>
              <a:rect l="0" t="0" r="0" b="0"/>
              <a:pathLst>
                <a:path w="102547" h="158751">
                  <a:moveTo>
                    <a:pt x="86762" y="0"/>
                  </a:moveTo>
                  <a:lnTo>
                    <a:pt x="86762" y="0"/>
                  </a:lnTo>
                  <a:lnTo>
                    <a:pt x="72259" y="705"/>
                  </a:lnTo>
                  <a:lnTo>
                    <a:pt x="63618" y="3371"/>
                  </a:lnTo>
                  <a:lnTo>
                    <a:pt x="46573" y="15901"/>
                  </a:lnTo>
                  <a:lnTo>
                    <a:pt x="18641" y="42868"/>
                  </a:lnTo>
                  <a:lnTo>
                    <a:pt x="5116" y="56289"/>
                  </a:lnTo>
                  <a:lnTo>
                    <a:pt x="1086" y="64058"/>
                  </a:lnTo>
                  <a:lnTo>
                    <a:pt x="11" y="68105"/>
                  </a:lnTo>
                  <a:lnTo>
                    <a:pt x="0" y="71509"/>
                  </a:lnTo>
                  <a:lnTo>
                    <a:pt x="1870" y="77172"/>
                  </a:lnTo>
                  <a:lnTo>
                    <a:pt x="4767" y="78965"/>
                  </a:lnTo>
                  <a:lnTo>
                    <a:pt x="22745" y="81842"/>
                  </a:lnTo>
                  <a:lnTo>
                    <a:pt x="50206" y="82410"/>
                  </a:lnTo>
                  <a:lnTo>
                    <a:pt x="76009" y="85880"/>
                  </a:lnTo>
                  <a:lnTo>
                    <a:pt x="94786" y="91376"/>
                  </a:lnTo>
                  <a:lnTo>
                    <a:pt x="100912" y="95410"/>
                  </a:lnTo>
                  <a:lnTo>
                    <a:pt x="102546" y="97473"/>
                  </a:lnTo>
                  <a:lnTo>
                    <a:pt x="102478" y="105410"/>
                  </a:lnTo>
                  <a:lnTo>
                    <a:pt x="100097" y="114583"/>
                  </a:lnTo>
                  <a:lnTo>
                    <a:pt x="87429" y="135338"/>
                  </a:lnTo>
                  <a:lnTo>
                    <a:pt x="76005" y="143170"/>
                  </a:lnTo>
                  <a:lnTo>
                    <a:pt x="42312" y="158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1" name="SMARTInkShape-Group51"/>
          <p:cNvGrpSpPr/>
          <p:nvPr/>
        </p:nvGrpSpPr>
        <p:grpSpPr>
          <a:xfrm>
            <a:off x="8540750" y="4411381"/>
            <a:ext cx="768351" cy="263319"/>
            <a:chOff x="8540750" y="4411381"/>
            <a:chExt cx="768351" cy="263319"/>
          </a:xfrm>
        </p:grpSpPr>
        <p:sp>
          <p:nvSpPr>
            <p:cNvPr id="226" name="SMARTInkShape-225"/>
            <p:cNvSpPr/>
            <p:nvPr>
              <p:custDataLst>
                <p:tags r:id="rId87"/>
              </p:custDataLst>
            </p:nvPr>
          </p:nvSpPr>
          <p:spPr>
            <a:xfrm>
              <a:off x="8540750" y="4533900"/>
              <a:ext cx="228601" cy="140800"/>
            </a:xfrm>
            <a:custGeom>
              <a:avLst/>
              <a:gdLst/>
              <a:ahLst/>
              <a:cxnLst/>
              <a:rect l="0" t="0" r="0" b="0"/>
              <a:pathLst>
                <a:path w="228601" h="140800">
                  <a:moveTo>
                    <a:pt x="0" y="31750"/>
                  </a:moveTo>
                  <a:lnTo>
                    <a:pt x="0" y="31750"/>
                  </a:lnTo>
                  <a:lnTo>
                    <a:pt x="0" y="62140"/>
                  </a:lnTo>
                  <a:lnTo>
                    <a:pt x="1881" y="83745"/>
                  </a:lnTo>
                  <a:lnTo>
                    <a:pt x="8838" y="104815"/>
                  </a:lnTo>
                  <a:lnTo>
                    <a:pt x="21668" y="118232"/>
                  </a:lnTo>
                  <a:lnTo>
                    <a:pt x="32134" y="124402"/>
                  </a:lnTo>
                  <a:lnTo>
                    <a:pt x="41093" y="122082"/>
                  </a:lnTo>
                  <a:lnTo>
                    <a:pt x="52130" y="114936"/>
                  </a:lnTo>
                  <a:lnTo>
                    <a:pt x="74581" y="87354"/>
                  </a:lnTo>
                  <a:lnTo>
                    <a:pt x="96431" y="56805"/>
                  </a:lnTo>
                  <a:lnTo>
                    <a:pt x="103536" y="49941"/>
                  </a:lnTo>
                  <a:lnTo>
                    <a:pt x="109045" y="46891"/>
                  </a:lnTo>
                  <a:lnTo>
                    <a:pt x="111502" y="46782"/>
                  </a:lnTo>
                  <a:lnTo>
                    <a:pt x="116114" y="48544"/>
                  </a:lnTo>
                  <a:lnTo>
                    <a:pt x="126048" y="63615"/>
                  </a:lnTo>
                  <a:lnTo>
                    <a:pt x="136977" y="93287"/>
                  </a:lnTo>
                  <a:lnTo>
                    <a:pt x="145165" y="113718"/>
                  </a:lnTo>
                  <a:lnTo>
                    <a:pt x="165427" y="139231"/>
                  </a:lnTo>
                  <a:lnTo>
                    <a:pt x="168846" y="140799"/>
                  </a:lnTo>
                  <a:lnTo>
                    <a:pt x="176408" y="140658"/>
                  </a:lnTo>
                  <a:lnTo>
                    <a:pt x="179694" y="138928"/>
                  </a:lnTo>
                  <a:lnTo>
                    <a:pt x="185227" y="133242"/>
                  </a:lnTo>
                  <a:lnTo>
                    <a:pt x="198892" y="104296"/>
                  </a:lnTo>
                  <a:lnTo>
                    <a:pt x="211378" y="73576"/>
                  </a:lnTo>
                  <a:lnTo>
                    <a:pt x="219370" y="49576"/>
                  </a:lnTo>
                  <a:lnTo>
                    <a:pt x="2286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SMARTInkShape-226"/>
            <p:cNvSpPr/>
            <p:nvPr>
              <p:custDataLst>
                <p:tags r:id="rId88"/>
              </p:custDataLst>
            </p:nvPr>
          </p:nvSpPr>
          <p:spPr>
            <a:xfrm>
              <a:off x="8897232" y="4578350"/>
              <a:ext cx="5469" cy="95251"/>
            </a:xfrm>
            <a:custGeom>
              <a:avLst/>
              <a:gdLst/>
              <a:ahLst/>
              <a:cxnLst/>
              <a:rect l="0" t="0" r="0" b="0"/>
              <a:pathLst>
                <a:path w="5469" h="95251">
                  <a:moveTo>
                    <a:pt x="5468" y="0"/>
                  </a:moveTo>
                  <a:lnTo>
                    <a:pt x="5468" y="0"/>
                  </a:lnTo>
                  <a:lnTo>
                    <a:pt x="3586" y="31375"/>
                  </a:lnTo>
                  <a:lnTo>
                    <a:pt x="0" y="62171"/>
                  </a:lnTo>
                  <a:lnTo>
                    <a:pt x="5468" y="95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SMARTInkShape-227"/>
            <p:cNvSpPr/>
            <p:nvPr>
              <p:custDataLst>
                <p:tags r:id="rId89"/>
              </p:custDataLst>
            </p:nvPr>
          </p:nvSpPr>
          <p:spPr>
            <a:xfrm>
              <a:off x="8864600" y="4476750"/>
              <a:ext cx="31751" cy="12701"/>
            </a:xfrm>
            <a:custGeom>
              <a:avLst/>
              <a:gdLst/>
              <a:ahLst/>
              <a:cxnLst/>
              <a:rect l="0" t="0" r="0" b="0"/>
              <a:pathLst>
                <a:path w="31751" h="12701">
                  <a:moveTo>
                    <a:pt x="31750" y="0"/>
                  </a:moveTo>
                  <a:lnTo>
                    <a:pt x="31750" y="0"/>
                  </a:lnTo>
                  <a:lnTo>
                    <a:pt x="25269" y="705"/>
                  </a:lnTo>
                  <a:lnTo>
                    <a:pt x="12191" y="5069"/>
                  </a:lnTo>
                  <a:lnTo>
                    <a:pt x="0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SMARTInkShape-228"/>
            <p:cNvSpPr/>
            <p:nvPr>
              <p:custDataLst>
                <p:tags r:id="rId90"/>
              </p:custDataLst>
            </p:nvPr>
          </p:nvSpPr>
          <p:spPr>
            <a:xfrm>
              <a:off x="9017000" y="4451350"/>
              <a:ext cx="19051" cy="165101"/>
            </a:xfrm>
            <a:custGeom>
              <a:avLst/>
              <a:gdLst/>
              <a:ahLst/>
              <a:cxnLst/>
              <a:rect l="0" t="0" r="0" b="0"/>
              <a:pathLst>
                <a:path w="19051" h="165101">
                  <a:moveTo>
                    <a:pt x="19050" y="0"/>
                  </a:moveTo>
                  <a:lnTo>
                    <a:pt x="19050" y="0"/>
                  </a:lnTo>
                  <a:lnTo>
                    <a:pt x="17168" y="12552"/>
                  </a:lnTo>
                  <a:lnTo>
                    <a:pt x="13582" y="41442"/>
                  </a:lnTo>
                  <a:lnTo>
                    <a:pt x="9591" y="65980"/>
                  </a:lnTo>
                  <a:lnTo>
                    <a:pt x="5909" y="88356"/>
                  </a:lnTo>
                  <a:lnTo>
                    <a:pt x="2626" y="111942"/>
                  </a:lnTo>
                  <a:lnTo>
                    <a:pt x="778" y="137120"/>
                  </a:lnTo>
                  <a:lnTo>
                    <a:pt x="0" y="165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SMARTInkShape-229"/>
            <p:cNvSpPr/>
            <p:nvPr>
              <p:custDataLst>
                <p:tags r:id="rId91"/>
              </p:custDataLst>
            </p:nvPr>
          </p:nvSpPr>
          <p:spPr>
            <a:xfrm>
              <a:off x="8956740" y="4411381"/>
              <a:ext cx="352361" cy="204234"/>
            </a:xfrm>
            <a:custGeom>
              <a:avLst/>
              <a:gdLst/>
              <a:ahLst/>
              <a:cxnLst/>
              <a:rect l="0" t="0" r="0" b="0"/>
              <a:pathLst>
                <a:path w="352361" h="204234">
                  <a:moveTo>
                    <a:pt x="9460" y="109819"/>
                  </a:moveTo>
                  <a:lnTo>
                    <a:pt x="9460" y="109819"/>
                  </a:lnTo>
                  <a:lnTo>
                    <a:pt x="6089" y="109819"/>
                  </a:lnTo>
                  <a:lnTo>
                    <a:pt x="5096" y="109114"/>
                  </a:lnTo>
                  <a:lnTo>
                    <a:pt x="4433" y="107938"/>
                  </a:lnTo>
                  <a:lnTo>
                    <a:pt x="3992" y="106448"/>
                  </a:lnTo>
                  <a:lnTo>
                    <a:pt x="2993" y="106161"/>
                  </a:lnTo>
                  <a:lnTo>
                    <a:pt x="0" y="107723"/>
                  </a:lnTo>
                  <a:lnTo>
                    <a:pt x="331" y="108421"/>
                  </a:lnTo>
                  <a:lnTo>
                    <a:pt x="4463" y="109198"/>
                  </a:lnTo>
                  <a:lnTo>
                    <a:pt x="27340" y="108991"/>
                  </a:lnTo>
                  <a:lnTo>
                    <a:pt x="54436" y="102887"/>
                  </a:lnTo>
                  <a:lnTo>
                    <a:pt x="73194" y="98271"/>
                  </a:lnTo>
                  <a:lnTo>
                    <a:pt x="91688" y="87739"/>
                  </a:lnTo>
                  <a:lnTo>
                    <a:pt x="118343" y="67365"/>
                  </a:lnTo>
                  <a:lnTo>
                    <a:pt x="147401" y="46303"/>
                  </a:lnTo>
                  <a:lnTo>
                    <a:pt x="177551" y="20917"/>
                  </a:lnTo>
                  <a:lnTo>
                    <a:pt x="180788" y="16685"/>
                  </a:lnTo>
                  <a:lnTo>
                    <a:pt x="191909" y="10100"/>
                  </a:lnTo>
                  <a:lnTo>
                    <a:pt x="211931" y="124"/>
                  </a:lnTo>
                  <a:lnTo>
                    <a:pt x="214996" y="0"/>
                  </a:lnTo>
                  <a:lnTo>
                    <a:pt x="217745" y="1328"/>
                  </a:lnTo>
                  <a:lnTo>
                    <a:pt x="220284" y="3625"/>
                  </a:lnTo>
                  <a:lnTo>
                    <a:pt x="223104" y="15584"/>
                  </a:lnTo>
                  <a:lnTo>
                    <a:pt x="224915" y="45265"/>
                  </a:lnTo>
                  <a:lnTo>
                    <a:pt x="221614" y="72217"/>
                  </a:lnTo>
                  <a:lnTo>
                    <a:pt x="223936" y="95777"/>
                  </a:lnTo>
                  <a:lnTo>
                    <a:pt x="225079" y="127140"/>
                  </a:lnTo>
                  <a:lnTo>
                    <a:pt x="225304" y="157299"/>
                  </a:lnTo>
                  <a:lnTo>
                    <a:pt x="225352" y="185024"/>
                  </a:lnTo>
                  <a:lnTo>
                    <a:pt x="225355" y="189589"/>
                  </a:lnTo>
                  <a:lnTo>
                    <a:pt x="229121" y="198424"/>
                  </a:lnTo>
                  <a:lnTo>
                    <a:pt x="232101" y="202756"/>
                  </a:lnTo>
                  <a:lnTo>
                    <a:pt x="235498" y="204233"/>
                  </a:lnTo>
                  <a:lnTo>
                    <a:pt x="239175" y="203806"/>
                  </a:lnTo>
                  <a:lnTo>
                    <a:pt x="249208" y="198345"/>
                  </a:lnTo>
                  <a:lnTo>
                    <a:pt x="255009" y="192908"/>
                  </a:lnTo>
                  <a:lnTo>
                    <a:pt x="270953" y="169575"/>
                  </a:lnTo>
                  <a:lnTo>
                    <a:pt x="287913" y="138261"/>
                  </a:lnTo>
                  <a:lnTo>
                    <a:pt x="299543" y="125654"/>
                  </a:lnTo>
                  <a:lnTo>
                    <a:pt x="306779" y="120855"/>
                  </a:lnTo>
                  <a:lnTo>
                    <a:pt x="310683" y="119999"/>
                  </a:lnTo>
                  <a:lnTo>
                    <a:pt x="318785" y="120928"/>
                  </a:lnTo>
                  <a:lnTo>
                    <a:pt x="321511" y="122164"/>
                  </a:lnTo>
                  <a:lnTo>
                    <a:pt x="323327" y="123693"/>
                  </a:lnTo>
                  <a:lnTo>
                    <a:pt x="324538" y="125418"/>
                  </a:lnTo>
                  <a:lnTo>
                    <a:pt x="335430" y="154163"/>
                  </a:lnTo>
                  <a:lnTo>
                    <a:pt x="352360" y="1923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7" name="SMARTInkShape-Group52"/>
          <p:cNvGrpSpPr/>
          <p:nvPr/>
        </p:nvGrpSpPr>
        <p:grpSpPr>
          <a:xfrm>
            <a:off x="9554576" y="4401433"/>
            <a:ext cx="878475" cy="236128"/>
            <a:chOff x="9554576" y="4401433"/>
            <a:chExt cx="878475" cy="236128"/>
          </a:xfrm>
        </p:grpSpPr>
        <p:sp>
          <p:nvSpPr>
            <p:cNvPr id="232" name="SMARTInkShape-230"/>
            <p:cNvSpPr/>
            <p:nvPr>
              <p:custDataLst>
                <p:tags r:id="rId82"/>
              </p:custDataLst>
            </p:nvPr>
          </p:nvSpPr>
          <p:spPr>
            <a:xfrm>
              <a:off x="9554576" y="4541680"/>
              <a:ext cx="109623" cy="95881"/>
            </a:xfrm>
            <a:custGeom>
              <a:avLst/>
              <a:gdLst/>
              <a:ahLst/>
              <a:cxnLst/>
              <a:rect l="0" t="0" r="0" b="0"/>
              <a:pathLst>
                <a:path w="109623" h="95881">
                  <a:moveTo>
                    <a:pt x="46624" y="11270"/>
                  </a:moveTo>
                  <a:lnTo>
                    <a:pt x="46624" y="11270"/>
                  </a:lnTo>
                  <a:lnTo>
                    <a:pt x="39882" y="7899"/>
                  </a:lnTo>
                  <a:lnTo>
                    <a:pt x="36485" y="8317"/>
                  </a:lnTo>
                  <a:lnTo>
                    <a:pt x="25667" y="14942"/>
                  </a:lnTo>
                  <a:lnTo>
                    <a:pt x="20141" y="19487"/>
                  </a:lnTo>
                  <a:lnTo>
                    <a:pt x="6481" y="43363"/>
                  </a:lnTo>
                  <a:lnTo>
                    <a:pt x="0" y="64915"/>
                  </a:lnTo>
                  <a:lnTo>
                    <a:pt x="738" y="73448"/>
                  </a:lnTo>
                  <a:lnTo>
                    <a:pt x="8490" y="85589"/>
                  </a:lnTo>
                  <a:lnTo>
                    <a:pt x="23095" y="94752"/>
                  </a:lnTo>
                  <a:lnTo>
                    <a:pt x="32874" y="95880"/>
                  </a:lnTo>
                  <a:lnTo>
                    <a:pt x="60763" y="87485"/>
                  </a:lnTo>
                  <a:lnTo>
                    <a:pt x="89869" y="70025"/>
                  </a:lnTo>
                  <a:lnTo>
                    <a:pt x="94504" y="67373"/>
                  </a:lnTo>
                  <a:lnTo>
                    <a:pt x="101535" y="56901"/>
                  </a:lnTo>
                  <a:lnTo>
                    <a:pt x="108428" y="37295"/>
                  </a:lnTo>
                  <a:lnTo>
                    <a:pt x="109622" y="22274"/>
                  </a:lnTo>
                  <a:lnTo>
                    <a:pt x="108378" y="17901"/>
                  </a:lnTo>
                  <a:lnTo>
                    <a:pt x="103233" y="11160"/>
                  </a:lnTo>
                  <a:lnTo>
                    <a:pt x="89032" y="3398"/>
                  </a:lnTo>
                  <a:lnTo>
                    <a:pt x="68047" y="0"/>
                  </a:lnTo>
                  <a:lnTo>
                    <a:pt x="37084" y="3216"/>
                  </a:lnTo>
                  <a:lnTo>
                    <a:pt x="8524" y="112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SMARTInkShape-231"/>
            <p:cNvSpPr/>
            <p:nvPr>
              <p:custDataLst>
                <p:tags r:id="rId83"/>
              </p:custDataLst>
            </p:nvPr>
          </p:nvSpPr>
          <p:spPr>
            <a:xfrm>
              <a:off x="9754188" y="4445000"/>
              <a:ext cx="12113" cy="190501"/>
            </a:xfrm>
            <a:custGeom>
              <a:avLst/>
              <a:gdLst/>
              <a:ahLst/>
              <a:cxnLst/>
              <a:rect l="0" t="0" r="0" b="0"/>
              <a:pathLst>
                <a:path w="12113" h="190501">
                  <a:moveTo>
                    <a:pt x="5762" y="0"/>
                  </a:moveTo>
                  <a:lnTo>
                    <a:pt x="5762" y="0"/>
                  </a:lnTo>
                  <a:lnTo>
                    <a:pt x="2391" y="6742"/>
                  </a:lnTo>
                  <a:lnTo>
                    <a:pt x="0" y="36165"/>
                  </a:lnTo>
                  <a:lnTo>
                    <a:pt x="293" y="61437"/>
                  </a:lnTo>
                  <a:lnTo>
                    <a:pt x="3828" y="86799"/>
                  </a:lnTo>
                  <a:lnTo>
                    <a:pt x="5188" y="112188"/>
                  </a:lnTo>
                  <a:lnTo>
                    <a:pt x="6298" y="138290"/>
                  </a:lnTo>
                  <a:lnTo>
                    <a:pt x="10075" y="165936"/>
                  </a:lnTo>
                  <a:lnTo>
                    <a:pt x="12112" y="190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SMARTInkShape-232"/>
            <p:cNvSpPr/>
            <p:nvPr>
              <p:custDataLst>
                <p:tags r:id="rId84"/>
              </p:custDataLst>
            </p:nvPr>
          </p:nvSpPr>
          <p:spPr>
            <a:xfrm>
              <a:off x="9716382" y="4416975"/>
              <a:ext cx="469019" cy="202589"/>
            </a:xfrm>
            <a:custGeom>
              <a:avLst/>
              <a:gdLst/>
              <a:ahLst/>
              <a:cxnLst/>
              <a:rect l="0" t="0" r="0" b="0"/>
              <a:pathLst>
                <a:path w="469019" h="202589">
                  <a:moveTo>
                    <a:pt x="5468" y="91525"/>
                  </a:moveTo>
                  <a:lnTo>
                    <a:pt x="5468" y="91525"/>
                  </a:lnTo>
                  <a:lnTo>
                    <a:pt x="2097" y="91525"/>
                  </a:lnTo>
                  <a:lnTo>
                    <a:pt x="1104" y="92230"/>
                  </a:lnTo>
                  <a:lnTo>
                    <a:pt x="442" y="93406"/>
                  </a:lnTo>
                  <a:lnTo>
                    <a:pt x="0" y="94896"/>
                  </a:lnTo>
                  <a:lnTo>
                    <a:pt x="1823" y="95889"/>
                  </a:lnTo>
                  <a:lnTo>
                    <a:pt x="30252" y="97701"/>
                  </a:lnTo>
                  <a:lnTo>
                    <a:pt x="41425" y="97118"/>
                  </a:lnTo>
                  <a:lnTo>
                    <a:pt x="66151" y="89030"/>
                  </a:lnTo>
                  <a:lnTo>
                    <a:pt x="88010" y="75092"/>
                  </a:lnTo>
                  <a:lnTo>
                    <a:pt x="116053" y="45467"/>
                  </a:lnTo>
                  <a:lnTo>
                    <a:pt x="146088" y="20381"/>
                  </a:lnTo>
                  <a:lnTo>
                    <a:pt x="166017" y="804"/>
                  </a:lnTo>
                  <a:lnTo>
                    <a:pt x="168945" y="0"/>
                  </a:lnTo>
                  <a:lnTo>
                    <a:pt x="175961" y="988"/>
                  </a:lnTo>
                  <a:lnTo>
                    <a:pt x="181902" y="5660"/>
                  </a:lnTo>
                  <a:lnTo>
                    <a:pt x="186895" y="13146"/>
                  </a:lnTo>
                  <a:lnTo>
                    <a:pt x="191466" y="23529"/>
                  </a:lnTo>
                  <a:lnTo>
                    <a:pt x="194634" y="51388"/>
                  </a:lnTo>
                  <a:lnTo>
                    <a:pt x="198945" y="79711"/>
                  </a:lnTo>
                  <a:lnTo>
                    <a:pt x="197948" y="105977"/>
                  </a:lnTo>
                  <a:lnTo>
                    <a:pt x="196555" y="131633"/>
                  </a:lnTo>
                  <a:lnTo>
                    <a:pt x="196084" y="160517"/>
                  </a:lnTo>
                  <a:lnTo>
                    <a:pt x="197872" y="186605"/>
                  </a:lnTo>
                  <a:lnTo>
                    <a:pt x="201048" y="197283"/>
                  </a:lnTo>
                  <a:lnTo>
                    <a:pt x="204811" y="202028"/>
                  </a:lnTo>
                  <a:lnTo>
                    <a:pt x="206801" y="202588"/>
                  </a:lnTo>
                  <a:lnTo>
                    <a:pt x="208835" y="202256"/>
                  </a:lnTo>
                  <a:lnTo>
                    <a:pt x="210896" y="201329"/>
                  </a:lnTo>
                  <a:lnTo>
                    <a:pt x="220539" y="186541"/>
                  </a:lnTo>
                  <a:lnTo>
                    <a:pt x="231369" y="157670"/>
                  </a:lnTo>
                  <a:lnTo>
                    <a:pt x="235925" y="146558"/>
                  </a:lnTo>
                  <a:lnTo>
                    <a:pt x="242185" y="138797"/>
                  </a:lnTo>
                  <a:lnTo>
                    <a:pt x="245829" y="135740"/>
                  </a:lnTo>
                  <a:lnTo>
                    <a:pt x="255523" y="132343"/>
                  </a:lnTo>
                  <a:lnTo>
                    <a:pt x="265476" y="131538"/>
                  </a:lnTo>
                  <a:lnTo>
                    <a:pt x="272252" y="133533"/>
                  </a:lnTo>
                  <a:lnTo>
                    <a:pt x="298416" y="149468"/>
                  </a:lnTo>
                  <a:lnTo>
                    <a:pt x="328723" y="168535"/>
                  </a:lnTo>
                  <a:lnTo>
                    <a:pt x="338696" y="171613"/>
                  </a:lnTo>
                  <a:lnTo>
                    <a:pt x="351596" y="169218"/>
                  </a:lnTo>
                  <a:lnTo>
                    <a:pt x="365325" y="162744"/>
                  </a:lnTo>
                  <a:lnTo>
                    <a:pt x="390147" y="138690"/>
                  </a:lnTo>
                  <a:lnTo>
                    <a:pt x="399866" y="118827"/>
                  </a:lnTo>
                  <a:lnTo>
                    <a:pt x="403844" y="101809"/>
                  </a:lnTo>
                  <a:lnTo>
                    <a:pt x="402286" y="96970"/>
                  </a:lnTo>
                  <a:lnTo>
                    <a:pt x="385598" y="78122"/>
                  </a:lnTo>
                  <a:lnTo>
                    <a:pt x="383065" y="76945"/>
                  </a:lnTo>
                  <a:lnTo>
                    <a:pt x="380671" y="76866"/>
                  </a:lnTo>
                  <a:lnTo>
                    <a:pt x="376131" y="78660"/>
                  </a:lnTo>
                  <a:lnTo>
                    <a:pt x="371760" y="81809"/>
                  </a:lnTo>
                  <a:lnTo>
                    <a:pt x="369348" y="91205"/>
                  </a:lnTo>
                  <a:lnTo>
                    <a:pt x="369872" y="112362"/>
                  </a:lnTo>
                  <a:lnTo>
                    <a:pt x="374153" y="127597"/>
                  </a:lnTo>
                  <a:lnTo>
                    <a:pt x="383111" y="141424"/>
                  </a:lnTo>
                  <a:lnTo>
                    <a:pt x="392268" y="148980"/>
                  </a:lnTo>
                  <a:lnTo>
                    <a:pt x="418276" y="158593"/>
                  </a:lnTo>
                  <a:lnTo>
                    <a:pt x="427886" y="160138"/>
                  </a:lnTo>
                  <a:lnTo>
                    <a:pt x="469018" y="1550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SMARTInkShape-233"/>
            <p:cNvSpPr/>
            <p:nvPr>
              <p:custDataLst>
                <p:tags r:id="rId85"/>
              </p:custDataLst>
            </p:nvPr>
          </p:nvSpPr>
          <p:spPr>
            <a:xfrm>
              <a:off x="10249970" y="4457700"/>
              <a:ext cx="56081" cy="107951"/>
            </a:xfrm>
            <a:custGeom>
              <a:avLst/>
              <a:gdLst/>
              <a:ahLst/>
              <a:cxnLst/>
              <a:rect l="0" t="0" r="0" b="0"/>
              <a:pathLst>
                <a:path w="56081" h="107951">
                  <a:moveTo>
                    <a:pt x="37030" y="107950"/>
                  </a:moveTo>
                  <a:lnTo>
                    <a:pt x="37030" y="107950"/>
                  </a:lnTo>
                  <a:lnTo>
                    <a:pt x="26200" y="97825"/>
                  </a:lnTo>
                  <a:lnTo>
                    <a:pt x="19317" y="94602"/>
                  </a:lnTo>
                  <a:lnTo>
                    <a:pt x="12459" y="88847"/>
                  </a:lnTo>
                  <a:lnTo>
                    <a:pt x="8471" y="77822"/>
                  </a:lnTo>
                  <a:lnTo>
                    <a:pt x="4344" y="61394"/>
                  </a:lnTo>
                  <a:lnTo>
                    <a:pt x="2539" y="57862"/>
                  </a:lnTo>
                  <a:lnTo>
                    <a:pt x="0" y="39408"/>
                  </a:lnTo>
                  <a:lnTo>
                    <a:pt x="3169" y="27863"/>
                  </a:lnTo>
                  <a:lnTo>
                    <a:pt x="9281" y="18734"/>
                  </a:lnTo>
                  <a:lnTo>
                    <a:pt x="24702" y="7124"/>
                  </a:lnTo>
                  <a:lnTo>
                    <a:pt x="33667" y="3166"/>
                  </a:lnTo>
                  <a:lnTo>
                    <a:pt x="5608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SMARTInkShape-234"/>
            <p:cNvSpPr/>
            <p:nvPr>
              <p:custDataLst>
                <p:tags r:id="rId86"/>
              </p:custDataLst>
            </p:nvPr>
          </p:nvSpPr>
          <p:spPr>
            <a:xfrm>
              <a:off x="10317128" y="4401433"/>
              <a:ext cx="115923" cy="145168"/>
            </a:xfrm>
            <a:custGeom>
              <a:avLst/>
              <a:gdLst/>
              <a:ahLst/>
              <a:cxnLst/>
              <a:rect l="0" t="0" r="0" b="0"/>
              <a:pathLst>
                <a:path w="115923" h="145168">
                  <a:moveTo>
                    <a:pt x="115922" y="5467"/>
                  </a:moveTo>
                  <a:lnTo>
                    <a:pt x="115922" y="5467"/>
                  </a:lnTo>
                  <a:lnTo>
                    <a:pt x="105783" y="1103"/>
                  </a:lnTo>
                  <a:lnTo>
                    <a:pt x="98246" y="0"/>
                  </a:lnTo>
                  <a:lnTo>
                    <a:pt x="72475" y="4361"/>
                  </a:lnTo>
                  <a:lnTo>
                    <a:pt x="43224" y="14067"/>
                  </a:lnTo>
                  <a:lnTo>
                    <a:pt x="13189" y="26645"/>
                  </a:lnTo>
                  <a:lnTo>
                    <a:pt x="4881" y="32754"/>
                  </a:lnTo>
                  <a:lnTo>
                    <a:pt x="248" y="38761"/>
                  </a:lnTo>
                  <a:lnTo>
                    <a:pt x="0" y="40363"/>
                  </a:lnTo>
                  <a:lnTo>
                    <a:pt x="541" y="41431"/>
                  </a:lnTo>
                  <a:lnTo>
                    <a:pt x="8044" y="46305"/>
                  </a:lnTo>
                  <a:lnTo>
                    <a:pt x="36914" y="58438"/>
                  </a:lnTo>
                  <a:lnTo>
                    <a:pt x="63836" y="71930"/>
                  </a:lnTo>
                  <a:lnTo>
                    <a:pt x="83086" y="84740"/>
                  </a:lnTo>
                  <a:lnTo>
                    <a:pt x="96629" y="100216"/>
                  </a:lnTo>
                  <a:lnTo>
                    <a:pt x="100290" y="107079"/>
                  </a:lnTo>
                  <a:lnTo>
                    <a:pt x="99857" y="111309"/>
                  </a:lnTo>
                  <a:lnTo>
                    <a:pt x="95612" y="121652"/>
                  </a:lnTo>
                  <a:lnTo>
                    <a:pt x="89021" y="129542"/>
                  </a:lnTo>
                  <a:lnTo>
                    <a:pt x="73292" y="140356"/>
                  </a:lnTo>
                  <a:lnTo>
                    <a:pt x="46072" y="1451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1" name="SMARTInkShape-Group53"/>
          <p:cNvGrpSpPr/>
          <p:nvPr/>
        </p:nvGrpSpPr>
        <p:grpSpPr>
          <a:xfrm>
            <a:off x="2749550" y="5270500"/>
            <a:ext cx="306824" cy="196851"/>
            <a:chOff x="2749550" y="5270500"/>
            <a:chExt cx="306824" cy="196851"/>
          </a:xfrm>
        </p:grpSpPr>
        <p:sp>
          <p:nvSpPr>
            <p:cNvPr id="238" name="SMARTInkShape-235"/>
            <p:cNvSpPr/>
            <p:nvPr>
              <p:custDataLst>
                <p:tags r:id="rId79"/>
              </p:custDataLst>
            </p:nvPr>
          </p:nvSpPr>
          <p:spPr>
            <a:xfrm>
              <a:off x="2851217" y="5270500"/>
              <a:ext cx="12634" cy="196851"/>
            </a:xfrm>
            <a:custGeom>
              <a:avLst/>
              <a:gdLst/>
              <a:ahLst/>
              <a:cxnLst/>
              <a:rect l="0" t="0" r="0" b="0"/>
              <a:pathLst>
                <a:path w="12634" h="196851">
                  <a:moveTo>
                    <a:pt x="12633" y="0"/>
                  </a:moveTo>
                  <a:lnTo>
                    <a:pt x="12633" y="0"/>
                  </a:lnTo>
                  <a:lnTo>
                    <a:pt x="7564" y="12961"/>
                  </a:lnTo>
                  <a:lnTo>
                    <a:pt x="2508" y="40529"/>
                  </a:lnTo>
                  <a:lnTo>
                    <a:pt x="696" y="67199"/>
                  </a:lnTo>
                  <a:lnTo>
                    <a:pt x="159" y="92975"/>
                  </a:lnTo>
                  <a:lnTo>
                    <a:pt x="0" y="118486"/>
                  </a:lnTo>
                  <a:lnTo>
                    <a:pt x="1828" y="148627"/>
                  </a:lnTo>
                  <a:lnTo>
                    <a:pt x="5403" y="175330"/>
                  </a:lnTo>
                  <a:lnTo>
                    <a:pt x="6283" y="196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SMARTInkShape-236"/>
            <p:cNvSpPr/>
            <p:nvPr>
              <p:custDataLst>
                <p:tags r:id="rId80"/>
              </p:custDataLst>
            </p:nvPr>
          </p:nvSpPr>
          <p:spPr>
            <a:xfrm>
              <a:off x="2749550" y="5365750"/>
              <a:ext cx="146051" cy="57151"/>
            </a:xfrm>
            <a:custGeom>
              <a:avLst/>
              <a:gdLst/>
              <a:ahLst/>
              <a:cxnLst/>
              <a:rect l="0" t="0" r="0" b="0"/>
              <a:pathLst>
                <a:path w="146051" h="57151">
                  <a:moveTo>
                    <a:pt x="0" y="57150"/>
                  </a:moveTo>
                  <a:lnTo>
                    <a:pt x="0" y="57150"/>
                  </a:lnTo>
                  <a:lnTo>
                    <a:pt x="0" y="51683"/>
                  </a:lnTo>
                  <a:lnTo>
                    <a:pt x="16620" y="40835"/>
                  </a:lnTo>
                  <a:lnTo>
                    <a:pt x="41927" y="29895"/>
                  </a:lnTo>
                  <a:lnTo>
                    <a:pt x="66908" y="21871"/>
                  </a:lnTo>
                  <a:lnTo>
                    <a:pt x="94669" y="12839"/>
                  </a:lnTo>
                  <a:lnTo>
                    <a:pt x="126218" y="2840"/>
                  </a:lnTo>
                  <a:lnTo>
                    <a:pt x="1460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SMARTInkShape-237"/>
            <p:cNvSpPr/>
            <p:nvPr>
              <p:custDataLst>
                <p:tags r:id="rId81"/>
              </p:custDataLst>
            </p:nvPr>
          </p:nvSpPr>
          <p:spPr>
            <a:xfrm>
              <a:off x="2952750" y="5317686"/>
              <a:ext cx="103624" cy="139414"/>
            </a:xfrm>
            <a:custGeom>
              <a:avLst/>
              <a:gdLst/>
              <a:ahLst/>
              <a:cxnLst/>
              <a:rect l="0" t="0" r="0" b="0"/>
              <a:pathLst>
                <a:path w="103624" h="139414">
                  <a:moveTo>
                    <a:pt x="44450" y="3614"/>
                  </a:moveTo>
                  <a:lnTo>
                    <a:pt x="44450" y="3614"/>
                  </a:lnTo>
                  <a:lnTo>
                    <a:pt x="35661" y="17429"/>
                  </a:lnTo>
                  <a:lnTo>
                    <a:pt x="29255" y="25982"/>
                  </a:lnTo>
                  <a:lnTo>
                    <a:pt x="13791" y="54850"/>
                  </a:lnTo>
                  <a:lnTo>
                    <a:pt x="8555" y="73593"/>
                  </a:lnTo>
                  <a:lnTo>
                    <a:pt x="7003" y="102665"/>
                  </a:lnTo>
                  <a:lnTo>
                    <a:pt x="12285" y="120309"/>
                  </a:lnTo>
                  <a:lnTo>
                    <a:pt x="16657" y="127978"/>
                  </a:lnTo>
                  <a:lnTo>
                    <a:pt x="22393" y="133089"/>
                  </a:lnTo>
                  <a:lnTo>
                    <a:pt x="36294" y="138770"/>
                  </a:lnTo>
                  <a:lnTo>
                    <a:pt x="48116" y="139413"/>
                  </a:lnTo>
                  <a:lnTo>
                    <a:pt x="53244" y="138596"/>
                  </a:lnTo>
                  <a:lnTo>
                    <a:pt x="62705" y="133927"/>
                  </a:lnTo>
                  <a:lnTo>
                    <a:pt x="84562" y="118350"/>
                  </a:lnTo>
                  <a:lnTo>
                    <a:pt x="102449" y="89732"/>
                  </a:lnTo>
                  <a:lnTo>
                    <a:pt x="103623" y="74814"/>
                  </a:lnTo>
                  <a:lnTo>
                    <a:pt x="100318" y="48464"/>
                  </a:lnTo>
                  <a:lnTo>
                    <a:pt x="96091" y="32719"/>
                  </a:lnTo>
                  <a:lnTo>
                    <a:pt x="89509" y="21018"/>
                  </a:lnTo>
                  <a:lnTo>
                    <a:pt x="67757" y="6497"/>
                  </a:lnTo>
                  <a:lnTo>
                    <a:pt x="42340" y="0"/>
                  </a:lnTo>
                  <a:lnTo>
                    <a:pt x="27285" y="2243"/>
                  </a:lnTo>
                  <a:lnTo>
                    <a:pt x="0" y="99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8" name="SMARTInkShape-Group54"/>
          <p:cNvGrpSpPr/>
          <p:nvPr/>
        </p:nvGrpSpPr>
        <p:grpSpPr>
          <a:xfrm>
            <a:off x="3367122" y="5105400"/>
            <a:ext cx="893729" cy="314981"/>
            <a:chOff x="3367122" y="5105400"/>
            <a:chExt cx="893729" cy="314981"/>
          </a:xfrm>
        </p:grpSpPr>
        <p:sp>
          <p:nvSpPr>
            <p:cNvPr id="242" name="SMARTInkShape-238"/>
            <p:cNvSpPr/>
            <p:nvPr>
              <p:custDataLst>
                <p:tags r:id="rId73"/>
              </p:custDataLst>
            </p:nvPr>
          </p:nvSpPr>
          <p:spPr>
            <a:xfrm>
              <a:off x="3367122" y="5255341"/>
              <a:ext cx="188879" cy="165040"/>
            </a:xfrm>
            <a:custGeom>
              <a:avLst/>
              <a:gdLst/>
              <a:ahLst/>
              <a:cxnLst/>
              <a:rect l="0" t="0" r="0" b="0"/>
              <a:pathLst>
                <a:path w="188879" h="165040">
                  <a:moveTo>
                    <a:pt x="106328" y="21509"/>
                  </a:moveTo>
                  <a:lnTo>
                    <a:pt x="106328" y="21509"/>
                  </a:lnTo>
                  <a:lnTo>
                    <a:pt x="99586" y="18138"/>
                  </a:lnTo>
                  <a:lnTo>
                    <a:pt x="92513" y="18364"/>
                  </a:lnTo>
                  <a:lnTo>
                    <a:pt x="69733" y="27630"/>
                  </a:lnTo>
                  <a:lnTo>
                    <a:pt x="43831" y="48118"/>
                  </a:lnTo>
                  <a:lnTo>
                    <a:pt x="19955" y="78818"/>
                  </a:lnTo>
                  <a:lnTo>
                    <a:pt x="5340" y="110430"/>
                  </a:lnTo>
                  <a:lnTo>
                    <a:pt x="1472" y="124529"/>
                  </a:lnTo>
                  <a:lnTo>
                    <a:pt x="0" y="149479"/>
                  </a:lnTo>
                  <a:lnTo>
                    <a:pt x="2156" y="159053"/>
                  </a:lnTo>
                  <a:lnTo>
                    <a:pt x="5130" y="161888"/>
                  </a:lnTo>
                  <a:lnTo>
                    <a:pt x="14079" y="165039"/>
                  </a:lnTo>
                  <a:lnTo>
                    <a:pt x="26993" y="160794"/>
                  </a:lnTo>
                  <a:lnTo>
                    <a:pt x="40024" y="151852"/>
                  </a:lnTo>
                  <a:lnTo>
                    <a:pt x="60089" y="122713"/>
                  </a:lnTo>
                  <a:lnTo>
                    <a:pt x="76054" y="92561"/>
                  </a:lnTo>
                  <a:lnTo>
                    <a:pt x="88615" y="63191"/>
                  </a:lnTo>
                  <a:lnTo>
                    <a:pt x="95633" y="51323"/>
                  </a:lnTo>
                  <a:lnTo>
                    <a:pt x="104006" y="24472"/>
                  </a:lnTo>
                  <a:lnTo>
                    <a:pt x="106002" y="15064"/>
                  </a:lnTo>
                  <a:lnTo>
                    <a:pt x="111999" y="0"/>
                  </a:lnTo>
                  <a:lnTo>
                    <a:pt x="112225" y="114"/>
                  </a:lnTo>
                  <a:lnTo>
                    <a:pt x="117024" y="29099"/>
                  </a:lnTo>
                  <a:lnTo>
                    <a:pt x="122395" y="55385"/>
                  </a:lnTo>
                  <a:lnTo>
                    <a:pt x="133256" y="77433"/>
                  </a:lnTo>
                  <a:lnTo>
                    <a:pt x="136980" y="79958"/>
                  </a:lnTo>
                  <a:lnTo>
                    <a:pt x="146762" y="82764"/>
                  </a:lnTo>
                  <a:lnTo>
                    <a:pt x="188878" y="532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SMARTInkShape-239"/>
            <p:cNvSpPr/>
            <p:nvPr>
              <p:custDataLst>
                <p:tags r:id="rId74"/>
              </p:custDataLst>
            </p:nvPr>
          </p:nvSpPr>
          <p:spPr>
            <a:xfrm>
              <a:off x="3622479" y="5124450"/>
              <a:ext cx="54172" cy="196851"/>
            </a:xfrm>
            <a:custGeom>
              <a:avLst/>
              <a:gdLst/>
              <a:ahLst/>
              <a:cxnLst/>
              <a:rect l="0" t="0" r="0" b="0"/>
              <a:pathLst>
                <a:path w="54172" h="196851">
                  <a:moveTo>
                    <a:pt x="3371" y="0"/>
                  </a:moveTo>
                  <a:lnTo>
                    <a:pt x="3371" y="0"/>
                  </a:lnTo>
                  <a:lnTo>
                    <a:pt x="3371" y="3371"/>
                  </a:lnTo>
                  <a:lnTo>
                    <a:pt x="0" y="12209"/>
                  </a:lnTo>
                  <a:lnTo>
                    <a:pt x="1275" y="37249"/>
                  </a:lnTo>
                  <a:lnTo>
                    <a:pt x="6121" y="64737"/>
                  </a:lnTo>
                  <a:lnTo>
                    <a:pt x="8654" y="94127"/>
                  </a:lnTo>
                  <a:lnTo>
                    <a:pt x="9405" y="121807"/>
                  </a:lnTo>
                  <a:lnTo>
                    <a:pt x="16369" y="147882"/>
                  </a:lnTo>
                  <a:lnTo>
                    <a:pt x="27001" y="176202"/>
                  </a:lnTo>
                  <a:lnTo>
                    <a:pt x="34099" y="186732"/>
                  </a:lnTo>
                  <a:lnTo>
                    <a:pt x="54171" y="196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SMARTInkShape-240"/>
            <p:cNvSpPr/>
            <p:nvPr>
              <p:custDataLst>
                <p:tags r:id="rId75"/>
              </p:custDataLst>
            </p:nvPr>
          </p:nvSpPr>
          <p:spPr>
            <a:xfrm>
              <a:off x="3803650" y="5105400"/>
              <a:ext cx="6351" cy="241301"/>
            </a:xfrm>
            <a:custGeom>
              <a:avLst/>
              <a:gdLst/>
              <a:ahLst/>
              <a:cxnLst/>
              <a:rect l="0" t="0" r="0" b="0"/>
              <a:pathLst>
                <a:path w="6351" h="241301">
                  <a:moveTo>
                    <a:pt x="0" y="0"/>
                  </a:moveTo>
                  <a:lnTo>
                    <a:pt x="0" y="0"/>
                  </a:lnTo>
                  <a:lnTo>
                    <a:pt x="0" y="28230"/>
                  </a:lnTo>
                  <a:lnTo>
                    <a:pt x="1881" y="56107"/>
                  </a:lnTo>
                  <a:lnTo>
                    <a:pt x="5026" y="84122"/>
                  </a:lnTo>
                  <a:lnTo>
                    <a:pt x="5958" y="114766"/>
                  </a:lnTo>
                  <a:lnTo>
                    <a:pt x="6234" y="144306"/>
                  </a:lnTo>
                  <a:lnTo>
                    <a:pt x="6316" y="172815"/>
                  </a:lnTo>
                  <a:lnTo>
                    <a:pt x="6340" y="203605"/>
                  </a:lnTo>
                  <a:lnTo>
                    <a:pt x="6350" y="241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SMARTInkShape-241"/>
            <p:cNvSpPr/>
            <p:nvPr>
              <p:custDataLst>
                <p:tags r:id="rId76"/>
              </p:custDataLst>
            </p:nvPr>
          </p:nvSpPr>
          <p:spPr>
            <a:xfrm>
              <a:off x="3746500" y="5238750"/>
              <a:ext cx="120651" cy="19051"/>
            </a:xfrm>
            <a:custGeom>
              <a:avLst/>
              <a:gdLst/>
              <a:ahLst/>
              <a:cxnLst/>
              <a:rect l="0" t="0" r="0" b="0"/>
              <a:pathLst>
                <a:path w="120651" h="19051">
                  <a:moveTo>
                    <a:pt x="0" y="19050"/>
                  </a:moveTo>
                  <a:lnTo>
                    <a:pt x="0" y="19050"/>
                  </a:lnTo>
                  <a:lnTo>
                    <a:pt x="12242" y="18344"/>
                  </a:lnTo>
                  <a:lnTo>
                    <a:pt x="38876" y="10212"/>
                  </a:lnTo>
                  <a:lnTo>
                    <a:pt x="64122" y="4123"/>
                  </a:lnTo>
                  <a:lnTo>
                    <a:pt x="94118" y="815"/>
                  </a:lnTo>
                  <a:lnTo>
                    <a:pt x="1206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SMARTInkShape-242"/>
            <p:cNvSpPr/>
            <p:nvPr>
              <p:custDataLst>
                <p:tags r:id="rId77"/>
              </p:custDataLst>
            </p:nvPr>
          </p:nvSpPr>
          <p:spPr>
            <a:xfrm>
              <a:off x="3943350" y="5223954"/>
              <a:ext cx="127001" cy="87924"/>
            </a:xfrm>
            <a:custGeom>
              <a:avLst/>
              <a:gdLst/>
              <a:ahLst/>
              <a:cxnLst/>
              <a:rect l="0" t="0" r="0" b="0"/>
              <a:pathLst>
                <a:path w="127001" h="87924">
                  <a:moveTo>
                    <a:pt x="0" y="78296"/>
                  </a:moveTo>
                  <a:lnTo>
                    <a:pt x="0" y="78296"/>
                  </a:lnTo>
                  <a:lnTo>
                    <a:pt x="3371" y="81667"/>
                  </a:lnTo>
                  <a:lnTo>
                    <a:pt x="8789" y="83322"/>
                  </a:lnTo>
                  <a:lnTo>
                    <a:pt x="17312" y="83352"/>
                  </a:lnTo>
                  <a:lnTo>
                    <a:pt x="47061" y="75730"/>
                  </a:lnTo>
                  <a:lnTo>
                    <a:pt x="64274" y="66325"/>
                  </a:lnTo>
                  <a:lnTo>
                    <a:pt x="79408" y="51230"/>
                  </a:lnTo>
                  <a:lnTo>
                    <a:pt x="91389" y="28578"/>
                  </a:lnTo>
                  <a:lnTo>
                    <a:pt x="93534" y="21392"/>
                  </a:lnTo>
                  <a:lnTo>
                    <a:pt x="91989" y="17782"/>
                  </a:lnTo>
                  <a:lnTo>
                    <a:pt x="84629" y="10008"/>
                  </a:lnTo>
                  <a:lnTo>
                    <a:pt x="68584" y="1070"/>
                  </a:lnTo>
                  <a:lnTo>
                    <a:pt x="64067" y="0"/>
                  </a:lnTo>
                  <a:lnTo>
                    <a:pt x="57167" y="695"/>
                  </a:lnTo>
                  <a:lnTo>
                    <a:pt x="42573" y="8423"/>
                  </a:lnTo>
                  <a:lnTo>
                    <a:pt x="28215" y="26391"/>
                  </a:lnTo>
                  <a:lnTo>
                    <a:pt x="13350" y="55956"/>
                  </a:lnTo>
                  <a:lnTo>
                    <a:pt x="11016" y="63402"/>
                  </a:lnTo>
                  <a:lnTo>
                    <a:pt x="10872" y="69778"/>
                  </a:lnTo>
                  <a:lnTo>
                    <a:pt x="14475" y="80625"/>
                  </a:lnTo>
                  <a:lnTo>
                    <a:pt x="17411" y="84082"/>
                  </a:lnTo>
                  <a:lnTo>
                    <a:pt x="24436" y="87923"/>
                  </a:lnTo>
                  <a:lnTo>
                    <a:pt x="34144" y="87749"/>
                  </a:lnTo>
                  <a:lnTo>
                    <a:pt x="65034" y="78011"/>
                  </a:lnTo>
                  <a:lnTo>
                    <a:pt x="96158" y="67675"/>
                  </a:lnTo>
                  <a:lnTo>
                    <a:pt x="127000" y="5924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SMARTInkShape-243"/>
            <p:cNvSpPr/>
            <p:nvPr>
              <p:custDataLst>
                <p:tags r:id="rId78"/>
              </p:custDataLst>
            </p:nvPr>
          </p:nvSpPr>
          <p:spPr>
            <a:xfrm>
              <a:off x="4154151" y="5187950"/>
              <a:ext cx="106700" cy="130660"/>
            </a:xfrm>
            <a:custGeom>
              <a:avLst/>
              <a:gdLst/>
              <a:ahLst/>
              <a:cxnLst/>
              <a:rect l="0" t="0" r="0" b="0"/>
              <a:pathLst>
                <a:path w="106700" h="130660">
                  <a:moveTo>
                    <a:pt x="30499" y="127000"/>
                  </a:moveTo>
                  <a:lnTo>
                    <a:pt x="30499" y="127000"/>
                  </a:lnTo>
                  <a:lnTo>
                    <a:pt x="27128" y="127000"/>
                  </a:lnTo>
                  <a:lnTo>
                    <a:pt x="23592" y="128881"/>
                  </a:lnTo>
                  <a:lnTo>
                    <a:pt x="21661" y="130371"/>
                  </a:lnTo>
                  <a:lnTo>
                    <a:pt x="19668" y="130659"/>
                  </a:lnTo>
                  <a:lnTo>
                    <a:pt x="15572" y="129096"/>
                  </a:lnTo>
                  <a:lnTo>
                    <a:pt x="9300" y="124250"/>
                  </a:lnTo>
                  <a:lnTo>
                    <a:pt x="2973" y="114974"/>
                  </a:lnTo>
                  <a:lnTo>
                    <a:pt x="0" y="96547"/>
                  </a:lnTo>
                  <a:lnTo>
                    <a:pt x="2491" y="76584"/>
                  </a:lnTo>
                  <a:lnTo>
                    <a:pt x="19087" y="47218"/>
                  </a:lnTo>
                  <a:lnTo>
                    <a:pt x="41584" y="21726"/>
                  </a:lnTo>
                  <a:lnTo>
                    <a:pt x="63184" y="7924"/>
                  </a:lnTo>
                  <a:lnTo>
                    <a:pt x="76070" y="3521"/>
                  </a:lnTo>
                  <a:lnTo>
                    <a:pt x="10669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1" name="SMARTInkShape-Group55"/>
          <p:cNvGrpSpPr/>
          <p:nvPr/>
        </p:nvGrpSpPr>
        <p:grpSpPr>
          <a:xfrm>
            <a:off x="4471283" y="5092700"/>
            <a:ext cx="545218" cy="215901"/>
            <a:chOff x="4471283" y="5092700"/>
            <a:chExt cx="545218" cy="215901"/>
          </a:xfrm>
        </p:grpSpPr>
        <p:sp>
          <p:nvSpPr>
            <p:cNvPr id="249" name="SMARTInkShape-244"/>
            <p:cNvSpPr/>
            <p:nvPr>
              <p:custDataLst>
                <p:tags r:id="rId71"/>
              </p:custDataLst>
            </p:nvPr>
          </p:nvSpPr>
          <p:spPr>
            <a:xfrm>
              <a:off x="4572000" y="5092700"/>
              <a:ext cx="1" cy="215901"/>
            </a:xfrm>
            <a:custGeom>
              <a:avLst/>
              <a:gdLst/>
              <a:ahLst/>
              <a:cxnLst/>
              <a:rect l="0" t="0" r="0" b="0"/>
              <a:pathLst>
                <a:path w="1" h="215901">
                  <a:moveTo>
                    <a:pt x="0" y="0"/>
                  </a:moveTo>
                  <a:lnTo>
                    <a:pt x="0" y="0"/>
                  </a:lnTo>
                  <a:lnTo>
                    <a:pt x="0" y="31375"/>
                  </a:lnTo>
                  <a:lnTo>
                    <a:pt x="0" y="57038"/>
                  </a:lnTo>
                  <a:lnTo>
                    <a:pt x="0" y="82517"/>
                  </a:lnTo>
                  <a:lnTo>
                    <a:pt x="0" y="107940"/>
                  </a:lnTo>
                  <a:lnTo>
                    <a:pt x="0" y="135229"/>
                  </a:lnTo>
                  <a:lnTo>
                    <a:pt x="0" y="161894"/>
                  </a:lnTo>
                  <a:lnTo>
                    <a:pt x="0" y="193238"/>
                  </a:lnTo>
                  <a:lnTo>
                    <a:pt x="0" y="215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SMARTInkShape-245"/>
            <p:cNvSpPr/>
            <p:nvPr>
              <p:custDataLst>
                <p:tags r:id="rId72"/>
              </p:custDataLst>
            </p:nvPr>
          </p:nvSpPr>
          <p:spPr>
            <a:xfrm>
              <a:off x="4471283" y="5095304"/>
              <a:ext cx="545218" cy="187106"/>
            </a:xfrm>
            <a:custGeom>
              <a:avLst/>
              <a:gdLst/>
              <a:ahLst/>
              <a:cxnLst/>
              <a:rect l="0" t="0" r="0" b="0"/>
              <a:pathLst>
                <a:path w="545218" h="187106">
                  <a:moveTo>
                    <a:pt x="5467" y="118046"/>
                  </a:moveTo>
                  <a:lnTo>
                    <a:pt x="5467" y="118046"/>
                  </a:lnTo>
                  <a:lnTo>
                    <a:pt x="0" y="118046"/>
                  </a:lnTo>
                  <a:lnTo>
                    <a:pt x="2749" y="118046"/>
                  </a:lnTo>
                  <a:lnTo>
                    <a:pt x="23797" y="107907"/>
                  </a:lnTo>
                  <a:lnTo>
                    <a:pt x="52490" y="88397"/>
                  </a:lnTo>
                  <a:lnTo>
                    <a:pt x="83173" y="64942"/>
                  </a:lnTo>
                  <a:lnTo>
                    <a:pt x="113494" y="40419"/>
                  </a:lnTo>
                  <a:lnTo>
                    <a:pt x="141460" y="25159"/>
                  </a:lnTo>
                  <a:lnTo>
                    <a:pt x="162858" y="18376"/>
                  </a:lnTo>
                  <a:lnTo>
                    <a:pt x="172785" y="18009"/>
                  </a:lnTo>
                  <a:lnTo>
                    <a:pt x="184253" y="20198"/>
                  </a:lnTo>
                  <a:lnTo>
                    <a:pt x="188863" y="24592"/>
                  </a:lnTo>
                  <a:lnTo>
                    <a:pt x="201332" y="53228"/>
                  </a:lnTo>
                  <a:lnTo>
                    <a:pt x="210589" y="79686"/>
                  </a:lnTo>
                  <a:lnTo>
                    <a:pt x="214848" y="109659"/>
                  </a:lnTo>
                  <a:lnTo>
                    <a:pt x="219870" y="136694"/>
                  </a:lnTo>
                  <a:lnTo>
                    <a:pt x="224442" y="162416"/>
                  </a:lnTo>
                  <a:lnTo>
                    <a:pt x="227776" y="185058"/>
                  </a:lnTo>
                  <a:lnTo>
                    <a:pt x="229167" y="186710"/>
                  </a:lnTo>
                  <a:lnTo>
                    <a:pt x="230801" y="187105"/>
                  </a:lnTo>
                  <a:lnTo>
                    <a:pt x="232595" y="186663"/>
                  </a:lnTo>
                  <a:lnTo>
                    <a:pt x="236470" y="184291"/>
                  </a:lnTo>
                  <a:lnTo>
                    <a:pt x="244707" y="158151"/>
                  </a:lnTo>
                  <a:lnTo>
                    <a:pt x="255010" y="131142"/>
                  </a:lnTo>
                  <a:lnTo>
                    <a:pt x="274533" y="99754"/>
                  </a:lnTo>
                  <a:lnTo>
                    <a:pt x="282861" y="89690"/>
                  </a:lnTo>
                  <a:lnTo>
                    <a:pt x="295029" y="84277"/>
                  </a:lnTo>
                  <a:lnTo>
                    <a:pt x="309139" y="82576"/>
                  </a:lnTo>
                  <a:lnTo>
                    <a:pt x="327572" y="85586"/>
                  </a:lnTo>
                  <a:lnTo>
                    <a:pt x="356830" y="98319"/>
                  </a:lnTo>
                  <a:lnTo>
                    <a:pt x="378862" y="106635"/>
                  </a:lnTo>
                  <a:lnTo>
                    <a:pt x="405537" y="106826"/>
                  </a:lnTo>
                  <a:lnTo>
                    <a:pt x="425670" y="102413"/>
                  </a:lnTo>
                  <a:lnTo>
                    <a:pt x="440573" y="93267"/>
                  </a:lnTo>
                  <a:lnTo>
                    <a:pt x="461352" y="69231"/>
                  </a:lnTo>
                  <a:lnTo>
                    <a:pt x="465610" y="60838"/>
                  </a:lnTo>
                  <a:lnTo>
                    <a:pt x="472932" y="34652"/>
                  </a:lnTo>
                  <a:lnTo>
                    <a:pt x="474285" y="22421"/>
                  </a:lnTo>
                  <a:lnTo>
                    <a:pt x="471123" y="11811"/>
                  </a:lnTo>
                  <a:lnTo>
                    <a:pt x="465720" y="3802"/>
                  </a:lnTo>
                  <a:lnTo>
                    <a:pt x="460966" y="243"/>
                  </a:lnTo>
                  <a:lnTo>
                    <a:pt x="458006" y="0"/>
                  </a:lnTo>
                  <a:lnTo>
                    <a:pt x="450953" y="1610"/>
                  </a:lnTo>
                  <a:lnTo>
                    <a:pt x="439049" y="9855"/>
                  </a:lnTo>
                  <a:lnTo>
                    <a:pt x="434531" y="17280"/>
                  </a:lnTo>
                  <a:lnTo>
                    <a:pt x="426208" y="47563"/>
                  </a:lnTo>
                  <a:lnTo>
                    <a:pt x="426935" y="77172"/>
                  </a:lnTo>
                  <a:lnTo>
                    <a:pt x="431263" y="99174"/>
                  </a:lnTo>
                  <a:lnTo>
                    <a:pt x="447527" y="130650"/>
                  </a:lnTo>
                  <a:lnTo>
                    <a:pt x="450457" y="134916"/>
                  </a:lnTo>
                  <a:lnTo>
                    <a:pt x="459357" y="141536"/>
                  </a:lnTo>
                  <a:lnTo>
                    <a:pt x="474386" y="147349"/>
                  </a:lnTo>
                  <a:lnTo>
                    <a:pt x="502219" y="149312"/>
                  </a:lnTo>
                  <a:lnTo>
                    <a:pt x="545217" y="14344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2" name="SMARTInkShape-Group56"/>
          <p:cNvGrpSpPr/>
          <p:nvPr/>
        </p:nvGrpSpPr>
        <p:grpSpPr>
          <a:xfrm>
            <a:off x="5372115" y="5016500"/>
            <a:ext cx="1295386" cy="219304"/>
            <a:chOff x="5372115" y="5016500"/>
            <a:chExt cx="1295386" cy="219304"/>
          </a:xfrm>
        </p:grpSpPr>
        <p:sp>
          <p:nvSpPr>
            <p:cNvPr id="252" name="SMARTInkShape-246"/>
            <p:cNvSpPr/>
            <p:nvPr>
              <p:custDataLst>
                <p:tags r:id="rId61"/>
              </p:custDataLst>
            </p:nvPr>
          </p:nvSpPr>
          <p:spPr>
            <a:xfrm>
              <a:off x="5372115" y="5078377"/>
              <a:ext cx="95236" cy="121052"/>
            </a:xfrm>
            <a:custGeom>
              <a:avLst/>
              <a:gdLst/>
              <a:ahLst/>
              <a:cxnLst/>
              <a:rect l="0" t="0" r="0" b="0"/>
              <a:pathLst>
                <a:path w="95236" h="121052">
                  <a:moveTo>
                    <a:pt x="6335" y="103223"/>
                  </a:moveTo>
                  <a:lnTo>
                    <a:pt x="6335" y="103223"/>
                  </a:lnTo>
                  <a:lnTo>
                    <a:pt x="6335" y="112061"/>
                  </a:lnTo>
                  <a:lnTo>
                    <a:pt x="4454" y="116088"/>
                  </a:lnTo>
                  <a:lnTo>
                    <a:pt x="868" y="121051"/>
                  </a:lnTo>
                  <a:lnTo>
                    <a:pt x="377" y="117967"/>
                  </a:lnTo>
                  <a:lnTo>
                    <a:pt x="37" y="94058"/>
                  </a:lnTo>
                  <a:lnTo>
                    <a:pt x="0" y="68679"/>
                  </a:lnTo>
                  <a:lnTo>
                    <a:pt x="1869" y="40426"/>
                  </a:lnTo>
                  <a:lnTo>
                    <a:pt x="8824" y="17833"/>
                  </a:lnTo>
                  <a:lnTo>
                    <a:pt x="14912" y="7523"/>
                  </a:lnTo>
                  <a:lnTo>
                    <a:pt x="27926" y="0"/>
                  </a:lnTo>
                  <a:lnTo>
                    <a:pt x="41096" y="1137"/>
                  </a:lnTo>
                  <a:lnTo>
                    <a:pt x="71381" y="8484"/>
                  </a:lnTo>
                  <a:lnTo>
                    <a:pt x="95235" y="206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SMARTInkShape-247"/>
            <p:cNvSpPr/>
            <p:nvPr>
              <p:custDataLst>
                <p:tags r:id="rId62"/>
              </p:custDataLst>
            </p:nvPr>
          </p:nvSpPr>
          <p:spPr>
            <a:xfrm>
              <a:off x="5513502" y="5102825"/>
              <a:ext cx="137999" cy="112486"/>
            </a:xfrm>
            <a:custGeom>
              <a:avLst/>
              <a:gdLst/>
              <a:ahLst/>
              <a:cxnLst/>
              <a:rect l="0" t="0" r="0" b="0"/>
              <a:pathLst>
                <a:path w="137999" h="112486">
                  <a:moveTo>
                    <a:pt x="17348" y="72425"/>
                  </a:moveTo>
                  <a:lnTo>
                    <a:pt x="17348" y="72425"/>
                  </a:lnTo>
                  <a:lnTo>
                    <a:pt x="35646" y="72425"/>
                  </a:lnTo>
                  <a:lnTo>
                    <a:pt x="43354" y="68662"/>
                  </a:lnTo>
                  <a:lnTo>
                    <a:pt x="72017" y="50763"/>
                  </a:lnTo>
                  <a:lnTo>
                    <a:pt x="83092" y="38411"/>
                  </a:lnTo>
                  <a:lnTo>
                    <a:pt x="88430" y="30026"/>
                  </a:lnTo>
                  <a:lnTo>
                    <a:pt x="88725" y="25815"/>
                  </a:lnTo>
                  <a:lnTo>
                    <a:pt x="85290" y="17373"/>
                  </a:lnTo>
                  <a:lnTo>
                    <a:pt x="78793" y="8057"/>
                  </a:lnTo>
                  <a:lnTo>
                    <a:pt x="69029" y="828"/>
                  </a:lnTo>
                  <a:lnTo>
                    <a:pt x="65207" y="0"/>
                  </a:lnTo>
                  <a:lnTo>
                    <a:pt x="57198" y="960"/>
                  </a:lnTo>
                  <a:lnTo>
                    <a:pt x="44756" y="5467"/>
                  </a:lnTo>
                  <a:lnTo>
                    <a:pt x="28761" y="21384"/>
                  </a:lnTo>
                  <a:lnTo>
                    <a:pt x="13988" y="47346"/>
                  </a:lnTo>
                  <a:lnTo>
                    <a:pt x="2129" y="76879"/>
                  </a:lnTo>
                  <a:lnTo>
                    <a:pt x="0" y="87574"/>
                  </a:lnTo>
                  <a:lnTo>
                    <a:pt x="937" y="97032"/>
                  </a:lnTo>
                  <a:lnTo>
                    <a:pt x="2174" y="101530"/>
                  </a:lnTo>
                  <a:lnTo>
                    <a:pt x="5115" y="105234"/>
                  </a:lnTo>
                  <a:lnTo>
                    <a:pt x="14028" y="111230"/>
                  </a:lnTo>
                  <a:lnTo>
                    <a:pt x="28807" y="112485"/>
                  </a:lnTo>
                  <a:lnTo>
                    <a:pt x="60298" y="107541"/>
                  </a:lnTo>
                  <a:lnTo>
                    <a:pt x="86902" y="94701"/>
                  </a:lnTo>
                  <a:lnTo>
                    <a:pt x="112539" y="78576"/>
                  </a:lnTo>
                  <a:lnTo>
                    <a:pt x="137998" y="597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SMARTInkShape-248"/>
            <p:cNvSpPr/>
            <p:nvPr>
              <p:custDataLst>
                <p:tags r:id="rId63"/>
              </p:custDataLst>
            </p:nvPr>
          </p:nvSpPr>
          <p:spPr>
            <a:xfrm>
              <a:off x="5728092" y="5022850"/>
              <a:ext cx="31359" cy="203201"/>
            </a:xfrm>
            <a:custGeom>
              <a:avLst/>
              <a:gdLst/>
              <a:ahLst/>
              <a:cxnLst/>
              <a:rect l="0" t="0" r="0" b="0"/>
              <a:pathLst>
                <a:path w="31359" h="203201">
                  <a:moveTo>
                    <a:pt x="5958" y="0"/>
                  </a:moveTo>
                  <a:lnTo>
                    <a:pt x="5958" y="0"/>
                  </a:lnTo>
                  <a:lnTo>
                    <a:pt x="5958" y="3371"/>
                  </a:lnTo>
                  <a:lnTo>
                    <a:pt x="932" y="27299"/>
                  </a:lnTo>
                  <a:lnTo>
                    <a:pt x="0" y="55831"/>
                  </a:lnTo>
                  <a:lnTo>
                    <a:pt x="1606" y="82159"/>
                  </a:lnTo>
                  <a:lnTo>
                    <a:pt x="6550" y="109716"/>
                  </a:lnTo>
                  <a:lnTo>
                    <a:pt x="10602" y="138341"/>
                  </a:lnTo>
                  <a:lnTo>
                    <a:pt x="12961" y="155324"/>
                  </a:lnTo>
                  <a:lnTo>
                    <a:pt x="31358" y="203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SMARTInkShape-249"/>
            <p:cNvSpPr/>
            <p:nvPr>
              <p:custDataLst>
                <p:tags r:id="rId64"/>
              </p:custDataLst>
            </p:nvPr>
          </p:nvSpPr>
          <p:spPr>
            <a:xfrm>
              <a:off x="5836276" y="5130800"/>
              <a:ext cx="158125" cy="105004"/>
            </a:xfrm>
            <a:custGeom>
              <a:avLst/>
              <a:gdLst/>
              <a:ahLst/>
              <a:cxnLst/>
              <a:rect l="0" t="0" r="0" b="0"/>
              <a:pathLst>
                <a:path w="158125" h="105004">
                  <a:moveTo>
                    <a:pt x="81924" y="0"/>
                  </a:moveTo>
                  <a:lnTo>
                    <a:pt x="81924" y="0"/>
                  </a:lnTo>
                  <a:lnTo>
                    <a:pt x="64248" y="0"/>
                  </a:lnTo>
                  <a:lnTo>
                    <a:pt x="41957" y="10113"/>
                  </a:lnTo>
                  <a:lnTo>
                    <a:pt x="19753" y="33257"/>
                  </a:lnTo>
                  <a:lnTo>
                    <a:pt x="6509" y="52344"/>
                  </a:lnTo>
                  <a:lnTo>
                    <a:pt x="1489" y="77050"/>
                  </a:lnTo>
                  <a:lnTo>
                    <a:pt x="0" y="96600"/>
                  </a:lnTo>
                  <a:lnTo>
                    <a:pt x="1203" y="100383"/>
                  </a:lnTo>
                  <a:lnTo>
                    <a:pt x="3415" y="102905"/>
                  </a:lnTo>
                  <a:lnTo>
                    <a:pt x="6301" y="104587"/>
                  </a:lnTo>
                  <a:lnTo>
                    <a:pt x="8931" y="105003"/>
                  </a:lnTo>
                  <a:lnTo>
                    <a:pt x="11390" y="104574"/>
                  </a:lnTo>
                  <a:lnTo>
                    <a:pt x="16709" y="101510"/>
                  </a:lnTo>
                  <a:lnTo>
                    <a:pt x="48156" y="71798"/>
                  </a:lnTo>
                  <a:lnTo>
                    <a:pt x="59941" y="54294"/>
                  </a:lnTo>
                  <a:lnTo>
                    <a:pt x="70944" y="33067"/>
                  </a:lnTo>
                  <a:lnTo>
                    <a:pt x="91621" y="5813"/>
                  </a:lnTo>
                  <a:lnTo>
                    <a:pt x="92623" y="5286"/>
                  </a:lnTo>
                  <a:lnTo>
                    <a:pt x="93289" y="5641"/>
                  </a:lnTo>
                  <a:lnTo>
                    <a:pt x="94228" y="12882"/>
                  </a:lnTo>
                  <a:lnTo>
                    <a:pt x="95957" y="38109"/>
                  </a:lnTo>
                  <a:lnTo>
                    <a:pt x="106542" y="64626"/>
                  </a:lnTo>
                  <a:lnTo>
                    <a:pt x="108919" y="68484"/>
                  </a:lnTo>
                  <a:lnTo>
                    <a:pt x="111916" y="71056"/>
                  </a:lnTo>
                  <a:lnTo>
                    <a:pt x="119007" y="73914"/>
                  </a:lnTo>
                  <a:lnTo>
                    <a:pt x="158124" y="50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SMARTInkShape-250"/>
            <p:cNvSpPr/>
            <p:nvPr>
              <p:custDataLst>
                <p:tags r:id="rId65"/>
              </p:custDataLst>
            </p:nvPr>
          </p:nvSpPr>
          <p:spPr>
            <a:xfrm>
              <a:off x="6083300" y="5029200"/>
              <a:ext cx="25401" cy="203201"/>
            </a:xfrm>
            <a:custGeom>
              <a:avLst/>
              <a:gdLst/>
              <a:ahLst/>
              <a:cxnLst/>
              <a:rect l="0" t="0" r="0" b="0"/>
              <a:pathLst>
                <a:path w="25401" h="203201">
                  <a:moveTo>
                    <a:pt x="0" y="0"/>
                  </a:moveTo>
                  <a:lnTo>
                    <a:pt x="0" y="0"/>
                  </a:lnTo>
                  <a:lnTo>
                    <a:pt x="0" y="27790"/>
                  </a:lnTo>
                  <a:lnTo>
                    <a:pt x="5069" y="57779"/>
                  </a:lnTo>
                  <a:lnTo>
                    <a:pt x="10126" y="85402"/>
                  </a:lnTo>
                  <a:lnTo>
                    <a:pt x="11937" y="111774"/>
                  </a:lnTo>
                  <a:lnTo>
                    <a:pt x="12474" y="137462"/>
                  </a:lnTo>
                  <a:lnTo>
                    <a:pt x="13338" y="162242"/>
                  </a:lnTo>
                  <a:lnTo>
                    <a:pt x="21530" y="193103"/>
                  </a:lnTo>
                  <a:lnTo>
                    <a:pt x="25400" y="203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SMARTInkShape-251"/>
            <p:cNvSpPr/>
            <p:nvPr>
              <p:custDataLst>
                <p:tags r:id="rId66"/>
              </p:custDataLst>
            </p:nvPr>
          </p:nvSpPr>
          <p:spPr>
            <a:xfrm>
              <a:off x="6019800" y="5099050"/>
              <a:ext cx="158751" cy="44451"/>
            </a:xfrm>
            <a:custGeom>
              <a:avLst/>
              <a:gdLst/>
              <a:ahLst/>
              <a:cxnLst/>
              <a:rect l="0" t="0" r="0" b="0"/>
              <a:pathLst>
                <a:path w="158751" h="44451">
                  <a:moveTo>
                    <a:pt x="0" y="44450"/>
                  </a:moveTo>
                  <a:lnTo>
                    <a:pt x="0" y="44450"/>
                  </a:lnTo>
                  <a:lnTo>
                    <a:pt x="0" y="38982"/>
                  </a:lnTo>
                  <a:lnTo>
                    <a:pt x="706" y="38688"/>
                  </a:lnTo>
                  <a:lnTo>
                    <a:pt x="8789" y="36335"/>
                  </a:lnTo>
                  <a:lnTo>
                    <a:pt x="37271" y="27284"/>
                  </a:lnTo>
                  <a:lnTo>
                    <a:pt x="63336" y="20886"/>
                  </a:lnTo>
                  <a:lnTo>
                    <a:pt x="88867" y="16041"/>
                  </a:lnTo>
                  <a:lnTo>
                    <a:pt x="118764" y="8114"/>
                  </a:lnTo>
                  <a:lnTo>
                    <a:pt x="148885" y="2218"/>
                  </a:lnTo>
                  <a:lnTo>
                    <a:pt x="1587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SMARTInkShape-252"/>
            <p:cNvSpPr/>
            <p:nvPr>
              <p:custDataLst>
                <p:tags r:id="rId67"/>
              </p:custDataLst>
            </p:nvPr>
          </p:nvSpPr>
          <p:spPr>
            <a:xfrm>
              <a:off x="6242050" y="5118100"/>
              <a:ext cx="12701" cy="57151"/>
            </a:xfrm>
            <a:custGeom>
              <a:avLst/>
              <a:gdLst/>
              <a:ahLst/>
              <a:cxnLst/>
              <a:rect l="0" t="0" r="0" b="0"/>
              <a:pathLst>
                <a:path w="12701" h="57151">
                  <a:moveTo>
                    <a:pt x="0" y="0"/>
                  </a:moveTo>
                  <a:lnTo>
                    <a:pt x="0" y="0"/>
                  </a:lnTo>
                  <a:lnTo>
                    <a:pt x="0" y="26680"/>
                  </a:lnTo>
                  <a:lnTo>
                    <a:pt x="0" y="47682"/>
                  </a:lnTo>
                  <a:lnTo>
                    <a:pt x="1412" y="50838"/>
                  </a:lnTo>
                  <a:lnTo>
                    <a:pt x="12700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SMARTInkShape-253"/>
            <p:cNvSpPr/>
            <p:nvPr>
              <p:custDataLst>
                <p:tags r:id="rId68"/>
              </p:custDataLst>
            </p:nvPr>
          </p:nvSpPr>
          <p:spPr>
            <a:xfrm>
              <a:off x="6235700" y="5016500"/>
              <a:ext cx="19051" cy="38101"/>
            </a:xfrm>
            <a:custGeom>
              <a:avLst/>
              <a:gdLst/>
              <a:ahLst/>
              <a:cxnLst/>
              <a:rect l="0" t="0" r="0" b="0"/>
              <a:pathLst>
                <a:path w="19051" h="38101">
                  <a:moveTo>
                    <a:pt x="19050" y="0"/>
                  </a:moveTo>
                  <a:lnTo>
                    <a:pt x="19050" y="0"/>
                  </a:lnTo>
                  <a:lnTo>
                    <a:pt x="6841" y="12209"/>
                  </a:lnTo>
                  <a:lnTo>
                    <a:pt x="3040" y="19772"/>
                  </a:lnTo>
                  <a:lnTo>
                    <a:pt x="0" y="38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SMARTInkShape-254"/>
            <p:cNvSpPr/>
            <p:nvPr>
              <p:custDataLst>
                <p:tags r:id="rId69"/>
              </p:custDataLst>
            </p:nvPr>
          </p:nvSpPr>
          <p:spPr>
            <a:xfrm>
              <a:off x="6330950" y="5060950"/>
              <a:ext cx="100245" cy="84731"/>
            </a:xfrm>
            <a:custGeom>
              <a:avLst/>
              <a:gdLst/>
              <a:ahLst/>
              <a:cxnLst/>
              <a:rect l="0" t="0" r="0" b="0"/>
              <a:pathLst>
                <a:path w="100245" h="84731">
                  <a:moveTo>
                    <a:pt x="25400" y="0"/>
                  </a:moveTo>
                  <a:lnTo>
                    <a:pt x="25400" y="0"/>
                  </a:lnTo>
                  <a:lnTo>
                    <a:pt x="22029" y="3371"/>
                  </a:lnTo>
                  <a:lnTo>
                    <a:pt x="20373" y="8789"/>
                  </a:lnTo>
                  <a:lnTo>
                    <a:pt x="14140" y="36990"/>
                  </a:lnTo>
                  <a:lnTo>
                    <a:pt x="14046" y="47484"/>
                  </a:lnTo>
                  <a:lnTo>
                    <a:pt x="17959" y="67143"/>
                  </a:lnTo>
                  <a:lnTo>
                    <a:pt x="21623" y="75232"/>
                  </a:lnTo>
                  <a:lnTo>
                    <a:pt x="29366" y="81179"/>
                  </a:lnTo>
                  <a:lnTo>
                    <a:pt x="34394" y="83752"/>
                  </a:lnTo>
                  <a:lnTo>
                    <a:pt x="47506" y="84730"/>
                  </a:lnTo>
                  <a:lnTo>
                    <a:pt x="60625" y="82814"/>
                  </a:lnTo>
                  <a:lnTo>
                    <a:pt x="68807" y="79609"/>
                  </a:lnTo>
                  <a:lnTo>
                    <a:pt x="89857" y="62194"/>
                  </a:lnTo>
                  <a:lnTo>
                    <a:pt x="97024" y="45160"/>
                  </a:lnTo>
                  <a:lnTo>
                    <a:pt x="100244" y="25610"/>
                  </a:lnTo>
                  <a:lnTo>
                    <a:pt x="99116" y="16556"/>
                  </a:lnTo>
                  <a:lnTo>
                    <a:pt x="97827" y="13154"/>
                  </a:lnTo>
                  <a:lnTo>
                    <a:pt x="90752" y="7493"/>
                  </a:lnTo>
                  <a:lnTo>
                    <a:pt x="85901" y="4995"/>
                  </a:lnTo>
                  <a:lnTo>
                    <a:pt x="62219" y="1480"/>
                  </a:lnTo>
                  <a:lnTo>
                    <a:pt x="42973" y="3809"/>
                  </a:lnTo>
                  <a:lnTo>
                    <a:pt x="0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SMARTInkShape-255"/>
            <p:cNvSpPr/>
            <p:nvPr>
              <p:custDataLst>
                <p:tags r:id="rId70"/>
              </p:custDataLst>
            </p:nvPr>
          </p:nvSpPr>
          <p:spPr>
            <a:xfrm>
              <a:off x="6489700" y="5041900"/>
              <a:ext cx="177801" cy="113699"/>
            </a:xfrm>
            <a:custGeom>
              <a:avLst/>
              <a:gdLst/>
              <a:ahLst/>
              <a:cxnLst/>
              <a:rect l="0" t="0" r="0" b="0"/>
              <a:pathLst>
                <a:path w="177801" h="113699">
                  <a:moveTo>
                    <a:pt x="0" y="0"/>
                  </a:moveTo>
                  <a:lnTo>
                    <a:pt x="0" y="0"/>
                  </a:lnTo>
                  <a:lnTo>
                    <a:pt x="12865" y="27611"/>
                  </a:lnTo>
                  <a:lnTo>
                    <a:pt x="17218" y="45105"/>
                  </a:lnTo>
                  <a:lnTo>
                    <a:pt x="18688" y="76721"/>
                  </a:lnTo>
                  <a:lnTo>
                    <a:pt x="24048" y="105387"/>
                  </a:lnTo>
                  <a:lnTo>
                    <a:pt x="27857" y="113396"/>
                  </a:lnTo>
                  <a:lnTo>
                    <a:pt x="29860" y="113698"/>
                  </a:lnTo>
                  <a:lnTo>
                    <a:pt x="31900" y="111782"/>
                  </a:lnTo>
                  <a:lnTo>
                    <a:pt x="43617" y="86756"/>
                  </a:lnTo>
                  <a:lnTo>
                    <a:pt x="61788" y="56380"/>
                  </a:lnTo>
                  <a:lnTo>
                    <a:pt x="71224" y="39753"/>
                  </a:lnTo>
                  <a:lnTo>
                    <a:pt x="80339" y="30368"/>
                  </a:lnTo>
                  <a:lnTo>
                    <a:pt x="100631" y="18562"/>
                  </a:lnTo>
                  <a:lnTo>
                    <a:pt x="113870" y="15305"/>
                  </a:lnTo>
                  <a:lnTo>
                    <a:pt x="118952" y="15848"/>
                  </a:lnTo>
                  <a:lnTo>
                    <a:pt x="123046" y="17621"/>
                  </a:lnTo>
                  <a:lnTo>
                    <a:pt x="126481" y="20213"/>
                  </a:lnTo>
                  <a:lnTo>
                    <a:pt x="142132" y="44653"/>
                  </a:lnTo>
                  <a:lnTo>
                    <a:pt x="156931" y="72896"/>
                  </a:lnTo>
                  <a:lnTo>
                    <a:pt x="177800" y="101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1" name="SMARTInkShape-Group57"/>
          <p:cNvGrpSpPr/>
          <p:nvPr/>
        </p:nvGrpSpPr>
        <p:grpSpPr>
          <a:xfrm>
            <a:off x="6927850" y="4940300"/>
            <a:ext cx="1422401" cy="247136"/>
            <a:chOff x="6927850" y="4940300"/>
            <a:chExt cx="1422401" cy="247136"/>
          </a:xfrm>
        </p:grpSpPr>
        <p:sp>
          <p:nvSpPr>
            <p:cNvPr id="263" name="SMARTInkShape-256"/>
            <p:cNvSpPr/>
            <p:nvPr>
              <p:custDataLst>
                <p:tags r:id="rId53"/>
              </p:custDataLst>
            </p:nvPr>
          </p:nvSpPr>
          <p:spPr>
            <a:xfrm>
              <a:off x="6927850" y="4946650"/>
              <a:ext cx="151118" cy="240786"/>
            </a:xfrm>
            <a:custGeom>
              <a:avLst/>
              <a:gdLst/>
              <a:ahLst/>
              <a:cxnLst/>
              <a:rect l="0" t="0" r="0" b="0"/>
              <a:pathLst>
                <a:path w="151118" h="240786">
                  <a:moveTo>
                    <a:pt x="0" y="0"/>
                  </a:moveTo>
                  <a:lnTo>
                    <a:pt x="0" y="0"/>
                  </a:lnTo>
                  <a:lnTo>
                    <a:pt x="0" y="23222"/>
                  </a:lnTo>
                  <a:lnTo>
                    <a:pt x="0" y="45599"/>
                  </a:lnTo>
                  <a:lnTo>
                    <a:pt x="0" y="67303"/>
                  </a:lnTo>
                  <a:lnTo>
                    <a:pt x="1882" y="88709"/>
                  </a:lnTo>
                  <a:lnTo>
                    <a:pt x="5069" y="109982"/>
                  </a:lnTo>
                  <a:lnTo>
                    <a:pt x="10125" y="141086"/>
                  </a:lnTo>
                  <a:lnTo>
                    <a:pt x="12643" y="167784"/>
                  </a:lnTo>
                  <a:lnTo>
                    <a:pt x="19458" y="198007"/>
                  </a:lnTo>
                  <a:lnTo>
                    <a:pt x="25520" y="216948"/>
                  </a:lnTo>
                  <a:lnTo>
                    <a:pt x="27597" y="220832"/>
                  </a:lnTo>
                  <a:lnTo>
                    <a:pt x="30393" y="222716"/>
                  </a:lnTo>
                  <a:lnTo>
                    <a:pt x="33668" y="223266"/>
                  </a:lnTo>
                  <a:lnTo>
                    <a:pt x="37261" y="222927"/>
                  </a:lnTo>
                  <a:lnTo>
                    <a:pt x="40363" y="220585"/>
                  </a:lnTo>
                  <a:lnTo>
                    <a:pt x="48099" y="207175"/>
                  </a:lnTo>
                  <a:lnTo>
                    <a:pt x="61332" y="175606"/>
                  </a:lnTo>
                  <a:lnTo>
                    <a:pt x="71721" y="148203"/>
                  </a:lnTo>
                  <a:lnTo>
                    <a:pt x="79149" y="132190"/>
                  </a:lnTo>
                  <a:lnTo>
                    <a:pt x="87153" y="122721"/>
                  </a:lnTo>
                  <a:lnTo>
                    <a:pt x="106335" y="110054"/>
                  </a:lnTo>
                  <a:lnTo>
                    <a:pt x="119932" y="107238"/>
                  </a:lnTo>
                  <a:lnTo>
                    <a:pt x="126521" y="107476"/>
                  </a:lnTo>
                  <a:lnTo>
                    <a:pt x="132325" y="109751"/>
                  </a:lnTo>
                  <a:lnTo>
                    <a:pt x="142538" y="117922"/>
                  </a:lnTo>
                  <a:lnTo>
                    <a:pt x="148017" y="126729"/>
                  </a:lnTo>
                  <a:lnTo>
                    <a:pt x="150451" y="137463"/>
                  </a:lnTo>
                  <a:lnTo>
                    <a:pt x="151117" y="164045"/>
                  </a:lnTo>
                  <a:lnTo>
                    <a:pt x="146454" y="195597"/>
                  </a:lnTo>
                  <a:lnTo>
                    <a:pt x="136448" y="215136"/>
                  </a:lnTo>
                  <a:lnTo>
                    <a:pt x="119638" y="235433"/>
                  </a:lnTo>
                  <a:lnTo>
                    <a:pt x="109147" y="238692"/>
                  </a:lnTo>
                  <a:lnTo>
                    <a:pt x="82786" y="240785"/>
                  </a:lnTo>
                  <a:lnTo>
                    <a:pt x="69955" y="237308"/>
                  </a:lnTo>
                  <a:lnTo>
                    <a:pt x="63571" y="234405"/>
                  </a:lnTo>
                  <a:lnTo>
                    <a:pt x="44450" y="209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SMARTInkShape-257"/>
            <p:cNvSpPr/>
            <p:nvPr>
              <p:custDataLst>
                <p:tags r:id="rId54"/>
              </p:custDataLst>
            </p:nvPr>
          </p:nvSpPr>
          <p:spPr>
            <a:xfrm>
              <a:off x="7118350" y="5042733"/>
              <a:ext cx="184151" cy="110950"/>
            </a:xfrm>
            <a:custGeom>
              <a:avLst/>
              <a:gdLst/>
              <a:ahLst/>
              <a:cxnLst/>
              <a:rect l="0" t="0" r="0" b="0"/>
              <a:pathLst>
                <a:path w="184151" h="110950">
                  <a:moveTo>
                    <a:pt x="0" y="69017"/>
                  </a:moveTo>
                  <a:lnTo>
                    <a:pt x="0" y="69017"/>
                  </a:lnTo>
                  <a:lnTo>
                    <a:pt x="5775" y="74086"/>
                  </a:lnTo>
                  <a:lnTo>
                    <a:pt x="12209" y="77855"/>
                  </a:lnTo>
                  <a:lnTo>
                    <a:pt x="42016" y="81209"/>
                  </a:lnTo>
                  <a:lnTo>
                    <a:pt x="47061" y="81378"/>
                  </a:lnTo>
                  <a:lnTo>
                    <a:pt x="67645" y="74874"/>
                  </a:lnTo>
                  <a:lnTo>
                    <a:pt x="88246" y="57268"/>
                  </a:lnTo>
                  <a:lnTo>
                    <a:pt x="101015" y="40920"/>
                  </a:lnTo>
                  <a:lnTo>
                    <a:pt x="104867" y="29719"/>
                  </a:lnTo>
                  <a:lnTo>
                    <a:pt x="105874" y="18390"/>
                  </a:lnTo>
                  <a:lnTo>
                    <a:pt x="103970" y="8651"/>
                  </a:lnTo>
                  <a:lnTo>
                    <a:pt x="102474" y="5490"/>
                  </a:lnTo>
                  <a:lnTo>
                    <a:pt x="100771" y="3382"/>
                  </a:lnTo>
                  <a:lnTo>
                    <a:pt x="98931" y="1977"/>
                  </a:lnTo>
                  <a:lnTo>
                    <a:pt x="82857" y="0"/>
                  </a:lnTo>
                  <a:lnTo>
                    <a:pt x="77110" y="1839"/>
                  </a:lnTo>
                  <a:lnTo>
                    <a:pt x="66962" y="9527"/>
                  </a:lnTo>
                  <a:lnTo>
                    <a:pt x="49655" y="31709"/>
                  </a:lnTo>
                  <a:lnTo>
                    <a:pt x="41838" y="50201"/>
                  </a:lnTo>
                  <a:lnTo>
                    <a:pt x="39913" y="70498"/>
                  </a:lnTo>
                  <a:lnTo>
                    <a:pt x="41963" y="88490"/>
                  </a:lnTo>
                  <a:lnTo>
                    <a:pt x="44909" y="95405"/>
                  </a:lnTo>
                  <a:lnTo>
                    <a:pt x="53826" y="104969"/>
                  </a:lnTo>
                  <a:lnTo>
                    <a:pt x="62964" y="109690"/>
                  </a:lnTo>
                  <a:lnTo>
                    <a:pt x="67376" y="110949"/>
                  </a:lnTo>
                  <a:lnTo>
                    <a:pt x="83698" y="109349"/>
                  </a:lnTo>
                  <a:lnTo>
                    <a:pt x="105311" y="101037"/>
                  </a:lnTo>
                  <a:lnTo>
                    <a:pt x="136208" y="74566"/>
                  </a:lnTo>
                  <a:lnTo>
                    <a:pt x="165920" y="48581"/>
                  </a:lnTo>
                  <a:lnTo>
                    <a:pt x="184150" y="309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SMARTInkShape-258"/>
            <p:cNvSpPr/>
            <p:nvPr>
              <p:custDataLst>
                <p:tags r:id="rId55"/>
              </p:custDataLst>
            </p:nvPr>
          </p:nvSpPr>
          <p:spPr>
            <a:xfrm>
              <a:off x="7366226" y="4940300"/>
              <a:ext cx="12475" cy="171451"/>
            </a:xfrm>
            <a:custGeom>
              <a:avLst/>
              <a:gdLst/>
              <a:ahLst/>
              <a:cxnLst/>
              <a:rect l="0" t="0" r="0" b="0"/>
              <a:pathLst>
                <a:path w="12475" h="171451">
                  <a:moveTo>
                    <a:pt x="12474" y="0"/>
                  </a:moveTo>
                  <a:lnTo>
                    <a:pt x="12474" y="0"/>
                  </a:lnTo>
                  <a:lnTo>
                    <a:pt x="3636" y="21048"/>
                  </a:lnTo>
                  <a:lnTo>
                    <a:pt x="537" y="46961"/>
                  </a:lnTo>
                  <a:lnTo>
                    <a:pt x="0" y="77415"/>
                  </a:lnTo>
                  <a:lnTo>
                    <a:pt x="546" y="104233"/>
                  </a:lnTo>
                  <a:lnTo>
                    <a:pt x="5250" y="135840"/>
                  </a:lnTo>
                  <a:lnTo>
                    <a:pt x="6124" y="171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SMARTInkShape-259"/>
            <p:cNvSpPr/>
            <p:nvPr>
              <p:custDataLst>
                <p:tags r:id="rId56"/>
              </p:custDataLst>
            </p:nvPr>
          </p:nvSpPr>
          <p:spPr>
            <a:xfrm>
              <a:off x="7309994" y="4997450"/>
              <a:ext cx="157607" cy="44451"/>
            </a:xfrm>
            <a:custGeom>
              <a:avLst/>
              <a:gdLst/>
              <a:ahLst/>
              <a:cxnLst/>
              <a:rect l="0" t="0" r="0" b="0"/>
              <a:pathLst>
                <a:path w="157607" h="44451">
                  <a:moveTo>
                    <a:pt x="11556" y="44450"/>
                  </a:moveTo>
                  <a:lnTo>
                    <a:pt x="11556" y="44450"/>
                  </a:lnTo>
                  <a:lnTo>
                    <a:pt x="2718" y="44450"/>
                  </a:lnTo>
                  <a:lnTo>
                    <a:pt x="1431" y="43745"/>
                  </a:lnTo>
                  <a:lnTo>
                    <a:pt x="572" y="42569"/>
                  </a:lnTo>
                  <a:lnTo>
                    <a:pt x="0" y="41079"/>
                  </a:lnTo>
                  <a:lnTo>
                    <a:pt x="324" y="40086"/>
                  </a:lnTo>
                  <a:lnTo>
                    <a:pt x="1247" y="39424"/>
                  </a:lnTo>
                  <a:lnTo>
                    <a:pt x="2566" y="38983"/>
                  </a:lnTo>
                  <a:lnTo>
                    <a:pt x="31490" y="38178"/>
                  </a:lnTo>
                  <a:lnTo>
                    <a:pt x="60031" y="34752"/>
                  </a:lnTo>
                  <a:lnTo>
                    <a:pt x="81313" y="31203"/>
                  </a:lnTo>
                  <a:lnTo>
                    <a:pt x="107484" y="25238"/>
                  </a:lnTo>
                  <a:lnTo>
                    <a:pt x="15760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SMARTInkShape-260"/>
            <p:cNvSpPr/>
            <p:nvPr>
              <p:custDataLst>
                <p:tags r:id="rId57"/>
              </p:custDataLst>
            </p:nvPr>
          </p:nvSpPr>
          <p:spPr>
            <a:xfrm>
              <a:off x="7505700" y="4946650"/>
              <a:ext cx="196851" cy="121504"/>
            </a:xfrm>
            <a:custGeom>
              <a:avLst/>
              <a:gdLst/>
              <a:ahLst/>
              <a:cxnLst/>
              <a:rect l="0" t="0" r="0" b="0"/>
              <a:pathLst>
                <a:path w="196851" h="121504">
                  <a:moveTo>
                    <a:pt x="0" y="25400"/>
                  </a:moveTo>
                  <a:lnTo>
                    <a:pt x="0" y="25400"/>
                  </a:lnTo>
                  <a:lnTo>
                    <a:pt x="3371" y="49819"/>
                  </a:lnTo>
                  <a:lnTo>
                    <a:pt x="10831" y="76712"/>
                  </a:lnTo>
                  <a:lnTo>
                    <a:pt x="19099" y="104706"/>
                  </a:lnTo>
                  <a:lnTo>
                    <a:pt x="25415" y="117807"/>
                  </a:lnTo>
                  <a:lnTo>
                    <a:pt x="27526" y="120872"/>
                  </a:lnTo>
                  <a:lnTo>
                    <a:pt x="30345" y="121503"/>
                  </a:lnTo>
                  <a:lnTo>
                    <a:pt x="33636" y="120514"/>
                  </a:lnTo>
                  <a:lnTo>
                    <a:pt x="37241" y="118442"/>
                  </a:lnTo>
                  <a:lnTo>
                    <a:pt x="49056" y="102043"/>
                  </a:lnTo>
                  <a:lnTo>
                    <a:pt x="61493" y="75940"/>
                  </a:lnTo>
                  <a:lnTo>
                    <a:pt x="77539" y="45809"/>
                  </a:lnTo>
                  <a:lnTo>
                    <a:pt x="85261" y="37998"/>
                  </a:lnTo>
                  <a:lnTo>
                    <a:pt x="93397" y="34527"/>
                  </a:lnTo>
                  <a:lnTo>
                    <a:pt x="96838" y="34307"/>
                  </a:lnTo>
                  <a:lnTo>
                    <a:pt x="102541" y="35944"/>
                  </a:lnTo>
                  <a:lnTo>
                    <a:pt x="113089" y="50945"/>
                  </a:lnTo>
                  <a:lnTo>
                    <a:pt x="124227" y="80593"/>
                  </a:lnTo>
                  <a:lnTo>
                    <a:pt x="133162" y="110339"/>
                  </a:lnTo>
                  <a:lnTo>
                    <a:pt x="136323" y="115597"/>
                  </a:lnTo>
                  <a:lnTo>
                    <a:pt x="143844" y="118404"/>
                  </a:lnTo>
                  <a:lnTo>
                    <a:pt x="148813" y="119153"/>
                  </a:lnTo>
                  <a:lnTo>
                    <a:pt x="152831" y="118241"/>
                  </a:lnTo>
                  <a:lnTo>
                    <a:pt x="159177" y="113464"/>
                  </a:lnTo>
                  <a:lnTo>
                    <a:pt x="166716" y="102842"/>
                  </a:lnTo>
                  <a:lnTo>
                    <a:pt x="175585" y="72108"/>
                  </a:lnTo>
                  <a:lnTo>
                    <a:pt x="182004" y="47314"/>
                  </a:lnTo>
                  <a:lnTo>
                    <a:pt x="1968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SMARTInkShape-261"/>
            <p:cNvSpPr/>
            <p:nvPr>
              <p:custDataLst>
                <p:tags r:id="rId58"/>
              </p:custDataLst>
            </p:nvPr>
          </p:nvSpPr>
          <p:spPr>
            <a:xfrm>
              <a:off x="7810500" y="4948311"/>
              <a:ext cx="127001" cy="112828"/>
            </a:xfrm>
            <a:custGeom>
              <a:avLst/>
              <a:gdLst/>
              <a:ahLst/>
              <a:cxnLst/>
              <a:rect l="0" t="0" r="0" b="0"/>
              <a:pathLst>
                <a:path w="127001" h="112828">
                  <a:moveTo>
                    <a:pt x="0" y="55489"/>
                  </a:moveTo>
                  <a:lnTo>
                    <a:pt x="0" y="55489"/>
                  </a:lnTo>
                  <a:lnTo>
                    <a:pt x="0" y="58860"/>
                  </a:lnTo>
                  <a:lnTo>
                    <a:pt x="5645" y="62396"/>
                  </a:lnTo>
                  <a:lnTo>
                    <a:pt x="18841" y="66472"/>
                  </a:lnTo>
                  <a:lnTo>
                    <a:pt x="27424" y="66721"/>
                  </a:lnTo>
                  <a:lnTo>
                    <a:pt x="48671" y="59250"/>
                  </a:lnTo>
                  <a:lnTo>
                    <a:pt x="57144" y="49634"/>
                  </a:lnTo>
                  <a:lnTo>
                    <a:pt x="64203" y="37365"/>
                  </a:lnTo>
                  <a:lnTo>
                    <a:pt x="67340" y="27208"/>
                  </a:lnTo>
                  <a:lnTo>
                    <a:pt x="66853" y="17990"/>
                  </a:lnTo>
                  <a:lnTo>
                    <a:pt x="65735" y="13557"/>
                  </a:lnTo>
                  <a:lnTo>
                    <a:pt x="60730" y="6748"/>
                  </a:lnTo>
                  <a:lnTo>
                    <a:pt x="57421" y="3946"/>
                  </a:lnTo>
                  <a:lnTo>
                    <a:pt x="49980" y="830"/>
                  </a:lnTo>
                  <a:lnTo>
                    <a:pt x="46019" y="0"/>
                  </a:lnTo>
                  <a:lnTo>
                    <a:pt x="39739" y="958"/>
                  </a:lnTo>
                  <a:lnTo>
                    <a:pt x="33889" y="4442"/>
                  </a:lnTo>
                  <a:lnTo>
                    <a:pt x="23368" y="14336"/>
                  </a:lnTo>
                  <a:lnTo>
                    <a:pt x="17912" y="22147"/>
                  </a:lnTo>
                  <a:lnTo>
                    <a:pt x="9365" y="52457"/>
                  </a:lnTo>
                  <a:lnTo>
                    <a:pt x="7949" y="75051"/>
                  </a:lnTo>
                  <a:lnTo>
                    <a:pt x="10118" y="93582"/>
                  </a:lnTo>
                  <a:lnTo>
                    <a:pt x="13095" y="100640"/>
                  </a:lnTo>
                  <a:lnTo>
                    <a:pt x="22048" y="110363"/>
                  </a:lnTo>
                  <a:lnTo>
                    <a:pt x="28104" y="112533"/>
                  </a:lnTo>
                  <a:lnTo>
                    <a:pt x="56221" y="112827"/>
                  </a:lnTo>
                  <a:lnTo>
                    <a:pt x="82366" y="109305"/>
                  </a:lnTo>
                  <a:lnTo>
                    <a:pt x="109251" y="94752"/>
                  </a:lnTo>
                  <a:lnTo>
                    <a:pt x="127000" y="872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SMARTInkShape-262"/>
            <p:cNvSpPr/>
            <p:nvPr>
              <p:custDataLst>
                <p:tags r:id="rId59"/>
              </p:custDataLst>
            </p:nvPr>
          </p:nvSpPr>
          <p:spPr>
            <a:xfrm>
              <a:off x="7981950" y="4950227"/>
              <a:ext cx="101601" cy="114839"/>
            </a:xfrm>
            <a:custGeom>
              <a:avLst/>
              <a:gdLst/>
              <a:ahLst/>
              <a:cxnLst/>
              <a:rect l="0" t="0" r="0" b="0"/>
              <a:pathLst>
                <a:path w="101601" h="114839">
                  <a:moveTo>
                    <a:pt x="0" y="72623"/>
                  </a:moveTo>
                  <a:lnTo>
                    <a:pt x="0" y="72623"/>
                  </a:lnTo>
                  <a:lnTo>
                    <a:pt x="12830" y="72623"/>
                  </a:lnTo>
                  <a:lnTo>
                    <a:pt x="27320" y="65881"/>
                  </a:lnTo>
                  <a:lnTo>
                    <a:pt x="38277" y="58317"/>
                  </a:lnTo>
                  <a:lnTo>
                    <a:pt x="52664" y="39302"/>
                  </a:lnTo>
                  <a:lnTo>
                    <a:pt x="59976" y="22063"/>
                  </a:lnTo>
                  <a:lnTo>
                    <a:pt x="63036" y="5592"/>
                  </a:lnTo>
                  <a:lnTo>
                    <a:pt x="61779" y="3947"/>
                  </a:lnTo>
                  <a:lnTo>
                    <a:pt x="56621" y="237"/>
                  </a:lnTo>
                  <a:lnTo>
                    <a:pt x="47742" y="0"/>
                  </a:lnTo>
                  <a:lnTo>
                    <a:pt x="37447" y="2951"/>
                  </a:lnTo>
                  <a:lnTo>
                    <a:pt x="28167" y="8967"/>
                  </a:lnTo>
                  <a:lnTo>
                    <a:pt x="21220" y="18226"/>
                  </a:lnTo>
                  <a:lnTo>
                    <a:pt x="9458" y="46880"/>
                  </a:lnTo>
                  <a:lnTo>
                    <a:pt x="6759" y="73554"/>
                  </a:lnTo>
                  <a:lnTo>
                    <a:pt x="13213" y="95320"/>
                  </a:lnTo>
                  <a:lnTo>
                    <a:pt x="17981" y="101159"/>
                  </a:lnTo>
                  <a:lnTo>
                    <a:pt x="30804" y="109530"/>
                  </a:lnTo>
                  <a:lnTo>
                    <a:pt x="47149" y="114838"/>
                  </a:lnTo>
                  <a:lnTo>
                    <a:pt x="60231" y="108554"/>
                  </a:lnTo>
                  <a:lnTo>
                    <a:pt x="88254" y="88265"/>
                  </a:lnTo>
                  <a:lnTo>
                    <a:pt x="101600" y="789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SMARTInkShape-263"/>
            <p:cNvSpPr/>
            <p:nvPr>
              <p:custDataLst>
                <p:tags r:id="rId60"/>
              </p:custDataLst>
            </p:nvPr>
          </p:nvSpPr>
          <p:spPr>
            <a:xfrm>
              <a:off x="8167394" y="4941951"/>
              <a:ext cx="182857" cy="101293"/>
            </a:xfrm>
            <a:custGeom>
              <a:avLst/>
              <a:gdLst/>
              <a:ahLst/>
              <a:cxnLst/>
              <a:rect l="0" t="0" r="0" b="0"/>
              <a:pathLst>
                <a:path w="182857" h="101293">
                  <a:moveTo>
                    <a:pt x="5056" y="4699"/>
                  </a:moveTo>
                  <a:lnTo>
                    <a:pt x="5056" y="4699"/>
                  </a:lnTo>
                  <a:lnTo>
                    <a:pt x="4351" y="31444"/>
                  </a:lnTo>
                  <a:lnTo>
                    <a:pt x="692" y="58563"/>
                  </a:lnTo>
                  <a:lnTo>
                    <a:pt x="0" y="82669"/>
                  </a:lnTo>
                  <a:lnTo>
                    <a:pt x="2338" y="91799"/>
                  </a:lnTo>
                  <a:lnTo>
                    <a:pt x="7622" y="100905"/>
                  </a:lnTo>
                  <a:lnTo>
                    <a:pt x="10294" y="101292"/>
                  </a:lnTo>
                  <a:lnTo>
                    <a:pt x="17027" y="97959"/>
                  </a:lnTo>
                  <a:lnTo>
                    <a:pt x="25379" y="88149"/>
                  </a:lnTo>
                  <a:lnTo>
                    <a:pt x="42220" y="58391"/>
                  </a:lnTo>
                  <a:lnTo>
                    <a:pt x="61075" y="26817"/>
                  </a:lnTo>
                  <a:lnTo>
                    <a:pt x="73559" y="9826"/>
                  </a:lnTo>
                  <a:lnTo>
                    <a:pt x="83480" y="3920"/>
                  </a:lnTo>
                  <a:lnTo>
                    <a:pt x="104336" y="0"/>
                  </a:lnTo>
                  <a:lnTo>
                    <a:pt x="121647" y="2209"/>
                  </a:lnTo>
                  <a:lnTo>
                    <a:pt x="135715" y="10703"/>
                  </a:lnTo>
                  <a:lnTo>
                    <a:pt x="153814" y="40719"/>
                  </a:lnTo>
                  <a:lnTo>
                    <a:pt x="182856" y="872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4" name="SMARTInkShape-Group58"/>
          <p:cNvGrpSpPr/>
          <p:nvPr/>
        </p:nvGrpSpPr>
        <p:grpSpPr>
          <a:xfrm>
            <a:off x="8634224" y="4851400"/>
            <a:ext cx="509777" cy="200310"/>
            <a:chOff x="8634224" y="4851400"/>
            <a:chExt cx="509777" cy="200310"/>
          </a:xfrm>
        </p:grpSpPr>
        <p:sp>
          <p:nvSpPr>
            <p:cNvPr id="272" name="SMARTInkShape-264"/>
            <p:cNvSpPr/>
            <p:nvPr>
              <p:custDataLst>
                <p:tags r:id="rId51"/>
              </p:custDataLst>
            </p:nvPr>
          </p:nvSpPr>
          <p:spPr>
            <a:xfrm>
              <a:off x="8731250" y="4851400"/>
              <a:ext cx="19051" cy="177801"/>
            </a:xfrm>
            <a:custGeom>
              <a:avLst/>
              <a:gdLst/>
              <a:ahLst/>
              <a:cxnLst/>
              <a:rect l="0" t="0" r="0" b="0"/>
              <a:pathLst>
                <a:path w="19051" h="177801">
                  <a:moveTo>
                    <a:pt x="0" y="0"/>
                  </a:moveTo>
                  <a:lnTo>
                    <a:pt x="0" y="0"/>
                  </a:lnTo>
                  <a:lnTo>
                    <a:pt x="0" y="23222"/>
                  </a:lnTo>
                  <a:lnTo>
                    <a:pt x="0" y="45599"/>
                  </a:lnTo>
                  <a:lnTo>
                    <a:pt x="705" y="77324"/>
                  </a:lnTo>
                  <a:lnTo>
                    <a:pt x="5069" y="104912"/>
                  </a:lnTo>
                  <a:lnTo>
                    <a:pt x="10831" y="131666"/>
                  </a:lnTo>
                  <a:lnTo>
                    <a:pt x="16301" y="158800"/>
                  </a:lnTo>
                  <a:lnTo>
                    <a:pt x="19050" y="177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SMARTInkShape-265"/>
            <p:cNvSpPr/>
            <p:nvPr>
              <p:custDataLst>
                <p:tags r:id="rId52"/>
              </p:custDataLst>
            </p:nvPr>
          </p:nvSpPr>
          <p:spPr>
            <a:xfrm>
              <a:off x="8634224" y="4855763"/>
              <a:ext cx="509777" cy="195947"/>
            </a:xfrm>
            <a:custGeom>
              <a:avLst/>
              <a:gdLst/>
              <a:ahLst/>
              <a:cxnLst/>
              <a:rect l="0" t="0" r="0" b="0"/>
              <a:pathLst>
                <a:path w="509777" h="195947">
                  <a:moveTo>
                    <a:pt x="14476" y="78187"/>
                  </a:moveTo>
                  <a:lnTo>
                    <a:pt x="14476" y="78187"/>
                  </a:lnTo>
                  <a:lnTo>
                    <a:pt x="7734" y="78187"/>
                  </a:lnTo>
                  <a:lnTo>
                    <a:pt x="2543" y="80068"/>
                  </a:lnTo>
                  <a:lnTo>
                    <a:pt x="171" y="81558"/>
                  </a:lnTo>
                  <a:lnTo>
                    <a:pt x="0" y="82551"/>
                  </a:lnTo>
                  <a:lnTo>
                    <a:pt x="1298" y="83213"/>
                  </a:lnTo>
                  <a:lnTo>
                    <a:pt x="13519" y="84276"/>
                  </a:lnTo>
                  <a:lnTo>
                    <a:pt x="43319" y="75052"/>
                  </a:lnTo>
                  <a:lnTo>
                    <a:pt x="71052" y="63822"/>
                  </a:lnTo>
                  <a:lnTo>
                    <a:pt x="96912" y="48225"/>
                  </a:lnTo>
                  <a:lnTo>
                    <a:pt x="126880" y="27344"/>
                  </a:lnTo>
                  <a:lnTo>
                    <a:pt x="138516" y="18901"/>
                  </a:lnTo>
                  <a:lnTo>
                    <a:pt x="169087" y="3864"/>
                  </a:lnTo>
                  <a:lnTo>
                    <a:pt x="179148" y="0"/>
                  </a:lnTo>
                  <a:lnTo>
                    <a:pt x="185971" y="633"/>
                  </a:lnTo>
                  <a:lnTo>
                    <a:pt x="191355" y="5148"/>
                  </a:lnTo>
                  <a:lnTo>
                    <a:pt x="198353" y="17505"/>
                  </a:lnTo>
                  <a:lnTo>
                    <a:pt x="208467" y="47514"/>
                  </a:lnTo>
                  <a:lnTo>
                    <a:pt x="212643" y="78818"/>
                  </a:lnTo>
                  <a:lnTo>
                    <a:pt x="218066" y="103774"/>
                  </a:lnTo>
                  <a:lnTo>
                    <a:pt x="222260" y="129043"/>
                  </a:lnTo>
                  <a:lnTo>
                    <a:pt x="227266" y="158167"/>
                  </a:lnTo>
                  <a:lnTo>
                    <a:pt x="238228" y="189079"/>
                  </a:lnTo>
                  <a:lnTo>
                    <a:pt x="241961" y="192331"/>
                  </a:lnTo>
                  <a:lnTo>
                    <a:pt x="251753" y="195946"/>
                  </a:lnTo>
                  <a:lnTo>
                    <a:pt x="256622" y="194793"/>
                  </a:lnTo>
                  <a:lnTo>
                    <a:pt x="278892" y="175439"/>
                  </a:lnTo>
                  <a:lnTo>
                    <a:pt x="298977" y="144676"/>
                  </a:lnTo>
                  <a:lnTo>
                    <a:pt x="311066" y="127991"/>
                  </a:lnTo>
                  <a:lnTo>
                    <a:pt x="315920" y="124090"/>
                  </a:lnTo>
                  <a:lnTo>
                    <a:pt x="326957" y="119755"/>
                  </a:lnTo>
                  <a:lnTo>
                    <a:pt x="335155" y="119709"/>
                  </a:lnTo>
                  <a:lnTo>
                    <a:pt x="347499" y="125532"/>
                  </a:lnTo>
                  <a:lnTo>
                    <a:pt x="376117" y="144528"/>
                  </a:lnTo>
                  <a:lnTo>
                    <a:pt x="398257" y="151233"/>
                  </a:lnTo>
                  <a:lnTo>
                    <a:pt x="409412" y="149928"/>
                  </a:lnTo>
                  <a:lnTo>
                    <a:pt x="430964" y="141855"/>
                  </a:lnTo>
                  <a:lnTo>
                    <a:pt x="448481" y="127155"/>
                  </a:lnTo>
                  <a:lnTo>
                    <a:pt x="454311" y="117354"/>
                  </a:lnTo>
                  <a:lnTo>
                    <a:pt x="465474" y="87218"/>
                  </a:lnTo>
                  <a:lnTo>
                    <a:pt x="468214" y="73734"/>
                  </a:lnTo>
                  <a:lnTo>
                    <a:pt x="467079" y="63038"/>
                  </a:lnTo>
                  <a:lnTo>
                    <a:pt x="462475" y="52453"/>
                  </a:lnTo>
                  <a:lnTo>
                    <a:pt x="460603" y="51153"/>
                  </a:lnTo>
                  <a:lnTo>
                    <a:pt x="458650" y="50992"/>
                  </a:lnTo>
                  <a:lnTo>
                    <a:pt x="456641" y="51590"/>
                  </a:lnTo>
                  <a:lnTo>
                    <a:pt x="447074" y="59174"/>
                  </a:lnTo>
                  <a:lnTo>
                    <a:pt x="443103" y="66444"/>
                  </a:lnTo>
                  <a:lnTo>
                    <a:pt x="435981" y="93260"/>
                  </a:lnTo>
                  <a:lnTo>
                    <a:pt x="434994" y="118950"/>
                  </a:lnTo>
                  <a:lnTo>
                    <a:pt x="437263" y="133698"/>
                  </a:lnTo>
                  <a:lnTo>
                    <a:pt x="442506" y="143546"/>
                  </a:lnTo>
                  <a:lnTo>
                    <a:pt x="450950" y="150979"/>
                  </a:lnTo>
                  <a:lnTo>
                    <a:pt x="464111" y="158987"/>
                  </a:lnTo>
                  <a:lnTo>
                    <a:pt x="477486" y="161606"/>
                  </a:lnTo>
                  <a:lnTo>
                    <a:pt x="509776" y="1607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0" name="SMARTInkShape-Group59"/>
          <p:cNvGrpSpPr/>
          <p:nvPr/>
        </p:nvGrpSpPr>
        <p:grpSpPr>
          <a:xfrm>
            <a:off x="9429750" y="4715136"/>
            <a:ext cx="965201" cy="399814"/>
            <a:chOff x="9429750" y="4715136"/>
            <a:chExt cx="965201" cy="399814"/>
          </a:xfrm>
        </p:grpSpPr>
        <p:sp>
          <p:nvSpPr>
            <p:cNvPr id="275" name="SMARTInkShape-266"/>
            <p:cNvSpPr/>
            <p:nvPr>
              <p:custDataLst>
                <p:tags r:id="rId46"/>
              </p:custDataLst>
            </p:nvPr>
          </p:nvSpPr>
          <p:spPr>
            <a:xfrm>
              <a:off x="9429750" y="4883150"/>
              <a:ext cx="127001" cy="137441"/>
            </a:xfrm>
            <a:custGeom>
              <a:avLst/>
              <a:gdLst/>
              <a:ahLst/>
              <a:cxnLst/>
              <a:rect l="0" t="0" r="0" b="0"/>
              <a:pathLst>
                <a:path w="127001" h="137441">
                  <a:moveTo>
                    <a:pt x="127000" y="0"/>
                  </a:moveTo>
                  <a:lnTo>
                    <a:pt x="127000" y="0"/>
                  </a:lnTo>
                  <a:lnTo>
                    <a:pt x="100651" y="1881"/>
                  </a:lnTo>
                  <a:lnTo>
                    <a:pt x="70917" y="8838"/>
                  </a:lnTo>
                  <a:lnTo>
                    <a:pt x="49730" y="17712"/>
                  </a:lnTo>
                  <a:lnTo>
                    <a:pt x="18228" y="45425"/>
                  </a:lnTo>
                  <a:lnTo>
                    <a:pt x="17797" y="47217"/>
                  </a:lnTo>
                  <a:lnTo>
                    <a:pt x="18921" y="48411"/>
                  </a:lnTo>
                  <a:lnTo>
                    <a:pt x="21080" y="49208"/>
                  </a:lnTo>
                  <a:lnTo>
                    <a:pt x="27243" y="48211"/>
                  </a:lnTo>
                  <a:lnTo>
                    <a:pt x="35392" y="46121"/>
                  </a:lnTo>
                  <a:lnTo>
                    <a:pt x="51879" y="45651"/>
                  </a:lnTo>
                  <a:lnTo>
                    <a:pt x="79322" y="53353"/>
                  </a:lnTo>
                  <a:lnTo>
                    <a:pt x="82514" y="56030"/>
                  </a:lnTo>
                  <a:lnTo>
                    <a:pt x="86061" y="62767"/>
                  </a:lnTo>
                  <a:lnTo>
                    <a:pt x="84689" y="81235"/>
                  </a:lnTo>
                  <a:lnTo>
                    <a:pt x="79738" y="92784"/>
                  </a:lnTo>
                  <a:lnTo>
                    <a:pt x="65061" y="111696"/>
                  </a:lnTo>
                  <a:lnTo>
                    <a:pt x="36796" y="132073"/>
                  </a:lnTo>
                  <a:lnTo>
                    <a:pt x="22034" y="137440"/>
                  </a:lnTo>
                  <a:lnTo>
                    <a:pt x="17512" y="136782"/>
                  </a:lnTo>
                  <a:lnTo>
                    <a:pt x="0" y="127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SMARTInkShape-267"/>
            <p:cNvSpPr/>
            <p:nvPr>
              <p:custDataLst>
                <p:tags r:id="rId47"/>
              </p:custDataLst>
            </p:nvPr>
          </p:nvSpPr>
          <p:spPr>
            <a:xfrm>
              <a:off x="9658350" y="4872794"/>
              <a:ext cx="117913" cy="242156"/>
            </a:xfrm>
            <a:custGeom>
              <a:avLst/>
              <a:gdLst/>
              <a:ahLst/>
              <a:cxnLst/>
              <a:rect l="0" t="0" r="0" b="0"/>
              <a:pathLst>
                <a:path w="117913" h="242156">
                  <a:moveTo>
                    <a:pt x="12700" y="61156"/>
                  </a:moveTo>
                  <a:lnTo>
                    <a:pt x="12700" y="61156"/>
                  </a:lnTo>
                  <a:lnTo>
                    <a:pt x="9329" y="67898"/>
                  </a:lnTo>
                  <a:lnTo>
                    <a:pt x="6742" y="95676"/>
                  </a:lnTo>
                  <a:lnTo>
                    <a:pt x="6428" y="127320"/>
                  </a:lnTo>
                  <a:lnTo>
                    <a:pt x="6373" y="152335"/>
                  </a:lnTo>
                  <a:lnTo>
                    <a:pt x="11424" y="181001"/>
                  </a:lnTo>
                  <a:lnTo>
                    <a:pt x="19216" y="208928"/>
                  </a:lnTo>
                  <a:lnTo>
                    <a:pt x="29883" y="240579"/>
                  </a:lnTo>
                  <a:lnTo>
                    <a:pt x="30505" y="242155"/>
                  </a:lnTo>
                  <a:lnTo>
                    <a:pt x="29509" y="241795"/>
                  </a:lnTo>
                  <a:lnTo>
                    <a:pt x="24639" y="237630"/>
                  </a:lnTo>
                  <a:lnTo>
                    <a:pt x="15084" y="218390"/>
                  </a:lnTo>
                  <a:lnTo>
                    <a:pt x="9252" y="199701"/>
                  </a:lnTo>
                  <a:lnTo>
                    <a:pt x="6924" y="170341"/>
                  </a:lnTo>
                  <a:lnTo>
                    <a:pt x="6463" y="140579"/>
                  </a:lnTo>
                  <a:lnTo>
                    <a:pt x="6383" y="115890"/>
                  </a:lnTo>
                  <a:lnTo>
                    <a:pt x="9731" y="90701"/>
                  </a:lnTo>
                  <a:lnTo>
                    <a:pt x="18562" y="65363"/>
                  </a:lnTo>
                  <a:lnTo>
                    <a:pt x="33289" y="34986"/>
                  </a:lnTo>
                  <a:lnTo>
                    <a:pt x="40901" y="24125"/>
                  </a:lnTo>
                  <a:lnTo>
                    <a:pt x="54530" y="13338"/>
                  </a:lnTo>
                  <a:lnTo>
                    <a:pt x="81673" y="0"/>
                  </a:lnTo>
                  <a:lnTo>
                    <a:pt x="96872" y="1722"/>
                  </a:lnTo>
                  <a:lnTo>
                    <a:pt x="106790" y="8635"/>
                  </a:lnTo>
                  <a:lnTo>
                    <a:pt x="116543" y="20665"/>
                  </a:lnTo>
                  <a:lnTo>
                    <a:pt x="117912" y="23578"/>
                  </a:lnTo>
                  <a:lnTo>
                    <a:pt x="117551" y="32461"/>
                  </a:lnTo>
                  <a:lnTo>
                    <a:pt x="114334" y="43463"/>
                  </a:lnTo>
                  <a:lnTo>
                    <a:pt x="108200" y="55409"/>
                  </a:lnTo>
                  <a:lnTo>
                    <a:pt x="98889" y="64011"/>
                  </a:lnTo>
                  <a:lnTo>
                    <a:pt x="72293" y="78653"/>
                  </a:lnTo>
                  <a:lnTo>
                    <a:pt x="44782" y="87585"/>
                  </a:lnTo>
                  <a:lnTo>
                    <a:pt x="21030" y="91330"/>
                  </a:lnTo>
                  <a:lnTo>
                    <a:pt x="0" y="865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SMARTInkShape-268"/>
            <p:cNvSpPr/>
            <p:nvPr>
              <p:custDataLst>
                <p:tags r:id="rId48"/>
              </p:custDataLst>
            </p:nvPr>
          </p:nvSpPr>
          <p:spPr>
            <a:xfrm>
              <a:off x="9874250" y="4840480"/>
              <a:ext cx="103061" cy="113264"/>
            </a:xfrm>
            <a:custGeom>
              <a:avLst/>
              <a:gdLst/>
              <a:ahLst/>
              <a:cxnLst/>
              <a:rect l="0" t="0" r="0" b="0"/>
              <a:pathLst>
                <a:path w="103061" h="113264">
                  <a:moveTo>
                    <a:pt x="0" y="93470"/>
                  </a:moveTo>
                  <a:lnTo>
                    <a:pt x="0" y="93470"/>
                  </a:lnTo>
                  <a:lnTo>
                    <a:pt x="3372" y="90099"/>
                  </a:lnTo>
                  <a:lnTo>
                    <a:pt x="26746" y="81933"/>
                  </a:lnTo>
                  <a:lnTo>
                    <a:pt x="53863" y="71393"/>
                  </a:lnTo>
                  <a:lnTo>
                    <a:pt x="84906" y="55190"/>
                  </a:lnTo>
                  <a:lnTo>
                    <a:pt x="90470" y="51017"/>
                  </a:lnTo>
                  <a:lnTo>
                    <a:pt x="98535" y="38854"/>
                  </a:lnTo>
                  <a:lnTo>
                    <a:pt x="103060" y="25452"/>
                  </a:lnTo>
                  <a:lnTo>
                    <a:pt x="102719" y="14792"/>
                  </a:lnTo>
                  <a:lnTo>
                    <a:pt x="100216" y="7231"/>
                  </a:lnTo>
                  <a:lnTo>
                    <a:pt x="98561" y="4227"/>
                  </a:lnTo>
                  <a:lnTo>
                    <a:pt x="94635" y="2225"/>
                  </a:lnTo>
                  <a:lnTo>
                    <a:pt x="82747" y="0"/>
                  </a:lnTo>
                  <a:lnTo>
                    <a:pt x="60187" y="2118"/>
                  </a:lnTo>
                  <a:lnTo>
                    <a:pt x="47682" y="7243"/>
                  </a:lnTo>
                  <a:lnTo>
                    <a:pt x="42371" y="10586"/>
                  </a:lnTo>
                  <a:lnTo>
                    <a:pt x="28155" y="32144"/>
                  </a:lnTo>
                  <a:lnTo>
                    <a:pt x="16484" y="60895"/>
                  </a:lnTo>
                  <a:lnTo>
                    <a:pt x="13199" y="89990"/>
                  </a:lnTo>
                  <a:lnTo>
                    <a:pt x="15149" y="94678"/>
                  </a:lnTo>
                  <a:lnTo>
                    <a:pt x="22960" y="103650"/>
                  </a:lnTo>
                  <a:lnTo>
                    <a:pt x="42630" y="113263"/>
                  </a:lnTo>
                  <a:lnTo>
                    <a:pt x="95250" y="1125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SMARTInkShape-269"/>
            <p:cNvSpPr/>
            <p:nvPr>
              <p:custDataLst>
                <p:tags r:id="rId49"/>
              </p:custDataLst>
            </p:nvPr>
          </p:nvSpPr>
          <p:spPr>
            <a:xfrm>
              <a:off x="10084927" y="4830295"/>
              <a:ext cx="80438" cy="138111"/>
            </a:xfrm>
            <a:custGeom>
              <a:avLst/>
              <a:gdLst/>
              <a:ahLst/>
              <a:cxnLst/>
              <a:rect l="0" t="0" r="0" b="0"/>
              <a:pathLst>
                <a:path w="80438" h="138111">
                  <a:moveTo>
                    <a:pt x="11573" y="71905"/>
                  </a:moveTo>
                  <a:lnTo>
                    <a:pt x="11573" y="71905"/>
                  </a:lnTo>
                  <a:lnTo>
                    <a:pt x="11573" y="75276"/>
                  </a:lnTo>
                  <a:lnTo>
                    <a:pt x="12278" y="76269"/>
                  </a:lnTo>
                  <a:lnTo>
                    <a:pt x="13454" y="76931"/>
                  </a:lnTo>
                  <a:lnTo>
                    <a:pt x="20411" y="77993"/>
                  </a:lnTo>
                  <a:lnTo>
                    <a:pt x="37308" y="73134"/>
                  </a:lnTo>
                  <a:lnTo>
                    <a:pt x="47107" y="66703"/>
                  </a:lnTo>
                  <a:lnTo>
                    <a:pt x="73939" y="40459"/>
                  </a:lnTo>
                  <a:lnTo>
                    <a:pt x="78097" y="33705"/>
                  </a:lnTo>
                  <a:lnTo>
                    <a:pt x="80437" y="22565"/>
                  </a:lnTo>
                  <a:lnTo>
                    <a:pt x="77222" y="14463"/>
                  </a:lnTo>
                  <a:lnTo>
                    <a:pt x="74389" y="10327"/>
                  </a:lnTo>
                  <a:lnTo>
                    <a:pt x="65596" y="3850"/>
                  </a:lnTo>
                  <a:lnTo>
                    <a:pt x="60289" y="1135"/>
                  </a:lnTo>
                  <a:lnTo>
                    <a:pt x="50628" y="0"/>
                  </a:lnTo>
                  <a:lnTo>
                    <a:pt x="40925" y="2553"/>
                  </a:lnTo>
                  <a:lnTo>
                    <a:pt x="29556" y="8391"/>
                  </a:lnTo>
                  <a:lnTo>
                    <a:pt x="14629" y="26354"/>
                  </a:lnTo>
                  <a:lnTo>
                    <a:pt x="4580" y="54034"/>
                  </a:lnTo>
                  <a:lnTo>
                    <a:pt x="0" y="75117"/>
                  </a:lnTo>
                  <a:lnTo>
                    <a:pt x="4166" y="105256"/>
                  </a:lnTo>
                  <a:lnTo>
                    <a:pt x="7810" y="114480"/>
                  </a:lnTo>
                  <a:lnTo>
                    <a:pt x="20571" y="127010"/>
                  </a:lnTo>
                  <a:lnTo>
                    <a:pt x="42435" y="138110"/>
                  </a:lnTo>
                  <a:lnTo>
                    <a:pt x="62373" y="1354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SMARTInkShape-270"/>
            <p:cNvSpPr/>
            <p:nvPr>
              <p:custDataLst>
                <p:tags r:id="rId50"/>
              </p:custDataLst>
            </p:nvPr>
          </p:nvSpPr>
          <p:spPr>
            <a:xfrm>
              <a:off x="10255424" y="4715136"/>
              <a:ext cx="139527" cy="236047"/>
            </a:xfrm>
            <a:custGeom>
              <a:avLst/>
              <a:gdLst/>
              <a:ahLst/>
              <a:cxnLst/>
              <a:rect l="0" t="0" r="0" b="0"/>
              <a:pathLst>
                <a:path w="139527" h="236047">
                  <a:moveTo>
                    <a:pt x="6176" y="148964"/>
                  </a:moveTo>
                  <a:lnTo>
                    <a:pt x="6176" y="148964"/>
                  </a:lnTo>
                  <a:lnTo>
                    <a:pt x="1150" y="160897"/>
                  </a:lnTo>
                  <a:lnTo>
                    <a:pt x="0" y="187355"/>
                  </a:lnTo>
                  <a:lnTo>
                    <a:pt x="1742" y="215527"/>
                  </a:lnTo>
                  <a:lnTo>
                    <a:pt x="3220" y="220856"/>
                  </a:lnTo>
                  <a:lnTo>
                    <a:pt x="6322" y="225114"/>
                  </a:lnTo>
                  <a:lnTo>
                    <a:pt x="15413" y="231726"/>
                  </a:lnTo>
                  <a:lnTo>
                    <a:pt x="32432" y="236046"/>
                  </a:lnTo>
                  <a:lnTo>
                    <a:pt x="42774" y="235175"/>
                  </a:lnTo>
                  <a:lnTo>
                    <a:pt x="47508" y="233954"/>
                  </a:lnTo>
                  <a:lnTo>
                    <a:pt x="58413" y="223191"/>
                  </a:lnTo>
                  <a:lnTo>
                    <a:pt x="79288" y="194278"/>
                  </a:lnTo>
                  <a:lnTo>
                    <a:pt x="91932" y="167479"/>
                  </a:lnTo>
                  <a:lnTo>
                    <a:pt x="99342" y="135740"/>
                  </a:lnTo>
                  <a:lnTo>
                    <a:pt x="102689" y="110709"/>
                  </a:lnTo>
                  <a:lnTo>
                    <a:pt x="104810" y="93862"/>
                  </a:lnTo>
                  <a:lnTo>
                    <a:pt x="102742" y="69216"/>
                  </a:lnTo>
                  <a:lnTo>
                    <a:pt x="97923" y="37805"/>
                  </a:lnTo>
                  <a:lnTo>
                    <a:pt x="87171" y="8160"/>
                  </a:lnTo>
                  <a:lnTo>
                    <a:pt x="82626" y="1717"/>
                  </a:lnTo>
                  <a:lnTo>
                    <a:pt x="80427" y="0"/>
                  </a:lnTo>
                  <a:lnTo>
                    <a:pt x="78254" y="971"/>
                  </a:lnTo>
                  <a:lnTo>
                    <a:pt x="73959" y="7695"/>
                  </a:lnTo>
                  <a:lnTo>
                    <a:pt x="65453" y="39397"/>
                  </a:lnTo>
                  <a:lnTo>
                    <a:pt x="60507" y="68601"/>
                  </a:lnTo>
                  <a:lnTo>
                    <a:pt x="62883" y="95441"/>
                  </a:lnTo>
                  <a:lnTo>
                    <a:pt x="68055" y="121268"/>
                  </a:lnTo>
                  <a:lnTo>
                    <a:pt x="74762" y="146794"/>
                  </a:lnTo>
                  <a:lnTo>
                    <a:pt x="85373" y="171526"/>
                  </a:lnTo>
                  <a:lnTo>
                    <a:pt x="103481" y="199204"/>
                  </a:lnTo>
                  <a:lnTo>
                    <a:pt x="139526" y="23151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4" name="SMARTInkShape-Group60"/>
          <p:cNvGrpSpPr/>
          <p:nvPr/>
        </p:nvGrpSpPr>
        <p:grpSpPr>
          <a:xfrm>
            <a:off x="10765478" y="4719536"/>
            <a:ext cx="308923" cy="231606"/>
            <a:chOff x="10765478" y="4719536"/>
            <a:chExt cx="308923" cy="231606"/>
          </a:xfrm>
        </p:grpSpPr>
        <p:sp>
          <p:nvSpPr>
            <p:cNvPr id="281" name="SMARTInkShape-271"/>
            <p:cNvSpPr/>
            <p:nvPr>
              <p:custDataLst>
                <p:tags r:id="rId43"/>
              </p:custDataLst>
            </p:nvPr>
          </p:nvSpPr>
          <p:spPr>
            <a:xfrm>
              <a:off x="10765478" y="4840580"/>
              <a:ext cx="121992" cy="110562"/>
            </a:xfrm>
            <a:custGeom>
              <a:avLst/>
              <a:gdLst/>
              <a:ahLst/>
              <a:cxnLst/>
              <a:rect l="0" t="0" r="0" b="0"/>
              <a:pathLst>
                <a:path w="121992" h="110562">
                  <a:moveTo>
                    <a:pt x="42222" y="4470"/>
                  </a:moveTo>
                  <a:lnTo>
                    <a:pt x="42222" y="4470"/>
                  </a:lnTo>
                  <a:lnTo>
                    <a:pt x="24546" y="4470"/>
                  </a:lnTo>
                  <a:lnTo>
                    <a:pt x="21266" y="5881"/>
                  </a:lnTo>
                  <a:lnTo>
                    <a:pt x="15740" y="11212"/>
                  </a:lnTo>
                  <a:lnTo>
                    <a:pt x="5290" y="28889"/>
                  </a:lnTo>
                  <a:lnTo>
                    <a:pt x="0" y="58742"/>
                  </a:lnTo>
                  <a:lnTo>
                    <a:pt x="1803" y="80915"/>
                  </a:lnTo>
                  <a:lnTo>
                    <a:pt x="6855" y="91597"/>
                  </a:lnTo>
                  <a:lnTo>
                    <a:pt x="18224" y="106582"/>
                  </a:lnTo>
                  <a:lnTo>
                    <a:pt x="28499" y="109826"/>
                  </a:lnTo>
                  <a:lnTo>
                    <a:pt x="41767" y="110561"/>
                  </a:lnTo>
                  <a:lnTo>
                    <a:pt x="65650" y="105285"/>
                  </a:lnTo>
                  <a:lnTo>
                    <a:pt x="75212" y="100782"/>
                  </a:lnTo>
                  <a:lnTo>
                    <a:pt x="89235" y="88902"/>
                  </a:lnTo>
                  <a:lnTo>
                    <a:pt x="110697" y="60320"/>
                  </a:lnTo>
                  <a:lnTo>
                    <a:pt x="118516" y="44814"/>
                  </a:lnTo>
                  <a:lnTo>
                    <a:pt x="121991" y="30868"/>
                  </a:lnTo>
                  <a:lnTo>
                    <a:pt x="121507" y="24890"/>
                  </a:lnTo>
                  <a:lnTo>
                    <a:pt x="117207" y="14486"/>
                  </a:lnTo>
                  <a:lnTo>
                    <a:pt x="106828" y="7040"/>
                  </a:lnTo>
                  <a:lnTo>
                    <a:pt x="88880" y="763"/>
                  </a:lnTo>
                  <a:lnTo>
                    <a:pt x="77071" y="0"/>
                  </a:lnTo>
                  <a:lnTo>
                    <a:pt x="60063" y="2013"/>
                  </a:lnTo>
                  <a:lnTo>
                    <a:pt x="35872" y="171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SMARTInkShape-272"/>
            <p:cNvSpPr/>
            <p:nvPr>
              <p:custDataLst>
                <p:tags r:id="rId44"/>
              </p:custDataLst>
            </p:nvPr>
          </p:nvSpPr>
          <p:spPr>
            <a:xfrm>
              <a:off x="10972851" y="4719536"/>
              <a:ext cx="101550" cy="189015"/>
            </a:xfrm>
            <a:custGeom>
              <a:avLst/>
              <a:gdLst/>
              <a:ahLst/>
              <a:cxnLst/>
              <a:rect l="0" t="0" r="0" b="0"/>
              <a:pathLst>
                <a:path w="101550" h="189015">
                  <a:moveTo>
                    <a:pt x="6299" y="189014"/>
                  </a:moveTo>
                  <a:lnTo>
                    <a:pt x="6299" y="189014"/>
                  </a:lnTo>
                  <a:lnTo>
                    <a:pt x="2928" y="161224"/>
                  </a:lnTo>
                  <a:lnTo>
                    <a:pt x="1272" y="138798"/>
                  </a:lnTo>
                  <a:lnTo>
                    <a:pt x="537" y="114484"/>
                  </a:lnTo>
                  <a:lnTo>
                    <a:pt x="123" y="84930"/>
                  </a:lnTo>
                  <a:lnTo>
                    <a:pt x="0" y="59004"/>
                  </a:lnTo>
                  <a:lnTo>
                    <a:pt x="1840" y="30924"/>
                  </a:lnTo>
                  <a:lnTo>
                    <a:pt x="6859" y="15172"/>
                  </a:lnTo>
                  <a:lnTo>
                    <a:pt x="11486" y="8740"/>
                  </a:lnTo>
                  <a:lnTo>
                    <a:pt x="18248" y="3529"/>
                  </a:lnTo>
                  <a:lnTo>
                    <a:pt x="33358" y="0"/>
                  </a:lnTo>
                  <a:lnTo>
                    <a:pt x="45135" y="2937"/>
                  </a:lnTo>
                  <a:lnTo>
                    <a:pt x="61786" y="12525"/>
                  </a:lnTo>
                  <a:lnTo>
                    <a:pt x="75656" y="26184"/>
                  </a:lnTo>
                  <a:lnTo>
                    <a:pt x="101549" y="6201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SMARTInkShape-273"/>
            <p:cNvSpPr/>
            <p:nvPr>
              <p:custDataLst>
                <p:tags r:id="rId45"/>
              </p:custDataLst>
            </p:nvPr>
          </p:nvSpPr>
          <p:spPr>
            <a:xfrm>
              <a:off x="10947400" y="4794250"/>
              <a:ext cx="107951" cy="6351"/>
            </a:xfrm>
            <a:custGeom>
              <a:avLst/>
              <a:gdLst/>
              <a:ahLst/>
              <a:cxnLst/>
              <a:rect l="0" t="0" r="0" b="0"/>
              <a:pathLst>
                <a:path w="107951" h="6351">
                  <a:moveTo>
                    <a:pt x="0" y="6350"/>
                  </a:moveTo>
                  <a:lnTo>
                    <a:pt x="0" y="6350"/>
                  </a:lnTo>
                  <a:lnTo>
                    <a:pt x="31705" y="4469"/>
                  </a:lnTo>
                  <a:lnTo>
                    <a:pt x="60512" y="883"/>
                  </a:lnTo>
                  <a:lnTo>
                    <a:pt x="91263" y="174"/>
                  </a:lnTo>
                  <a:lnTo>
                    <a:pt x="1079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7" name="SMARTInkShape-Group61"/>
          <p:cNvGrpSpPr/>
          <p:nvPr/>
        </p:nvGrpSpPr>
        <p:grpSpPr>
          <a:xfrm>
            <a:off x="2846083" y="5702300"/>
            <a:ext cx="341618" cy="190470"/>
            <a:chOff x="2846083" y="5702300"/>
            <a:chExt cx="341618" cy="190470"/>
          </a:xfrm>
        </p:grpSpPr>
        <p:sp>
          <p:nvSpPr>
            <p:cNvPr id="285" name="SMARTInkShape-274"/>
            <p:cNvSpPr/>
            <p:nvPr>
              <p:custDataLst>
                <p:tags r:id="rId41"/>
              </p:custDataLst>
            </p:nvPr>
          </p:nvSpPr>
          <p:spPr>
            <a:xfrm>
              <a:off x="2846083" y="5740400"/>
              <a:ext cx="157468" cy="152370"/>
            </a:xfrm>
            <a:custGeom>
              <a:avLst/>
              <a:gdLst/>
              <a:ahLst/>
              <a:cxnLst/>
              <a:rect l="0" t="0" r="0" b="0"/>
              <a:pathLst>
                <a:path w="157468" h="152370">
                  <a:moveTo>
                    <a:pt x="119367" y="0"/>
                  </a:moveTo>
                  <a:lnTo>
                    <a:pt x="119367" y="0"/>
                  </a:lnTo>
                  <a:lnTo>
                    <a:pt x="106406" y="5069"/>
                  </a:lnTo>
                  <a:lnTo>
                    <a:pt x="80249" y="11537"/>
                  </a:lnTo>
                  <a:lnTo>
                    <a:pt x="49243" y="30037"/>
                  </a:lnTo>
                  <a:lnTo>
                    <a:pt x="25699" y="55069"/>
                  </a:lnTo>
                  <a:lnTo>
                    <a:pt x="9625" y="85904"/>
                  </a:lnTo>
                  <a:lnTo>
                    <a:pt x="1603" y="117341"/>
                  </a:lnTo>
                  <a:lnTo>
                    <a:pt x="0" y="131880"/>
                  </a:lnTo>
                  <a:lnTo>
                    <a:pt x="3050" y="143515"/>
                  </a:lnTo>
                  <a:lnTo>
                    <a:pt x="7698" y="151274"/>
                  </a:lnTo>
                  <a:lnTo>
                    <a:pt x="8938" y="152354"/>
                  </a:lnTo>
                  <a:lnTo>
                    <a:pt x="9764" y="152369"/>
                  </a:lnTo>
                  <a:lnTo>
                    <a:pt x="28948" y="134720"/>
                  </a:lnTo>
                  <a:lnTo>
                    <a:pt x="40332" y="113316"/>
                  </a:lnTo>
                  <a:lnTo>
                    <a:pt x="51539" y="82420"/>
                  </a:lnTo>
                  <a:lnTo>
                    <a:pt x="60787" y="56419"/>
                  </a:lnTo>
                  <a:lnTo>
                    <a:pt x="70809" y="35845"/>
                  </a:lnTo>
                  <a:lnTo>
                    <a:pt x="76149" y="30042"/>
                  </a:lnTo>
                  <a:lnTo>
                    <a:pt x="80874" y="27463"/>
                  </a:lnTo>
                  <a:lnTo>
                    <a:pt x="83121" y="26775"/>
                  </a:lnTo>
                  <a:lnTo>
                    <a:pt x="85326" y="27728"/>
                  </a:lnTo>
                  <a:lnTo>
                    <a:pt x="89656" y="32549"/>
                  </a:lnTo>
                  <a:lnTo>
                    <a:pt x="92051" y="39396"/>
                  </a:lnTo>
                  <a:lnTo>
                    <a:pt x="96960" y="65402"/>
                  </a:lnTo>
                  <a:lnTo>
                    <a:pt x="102693" y="87582"/>
                  </a:lnTo>
                  <a:lnTo>
                    <a:pt x="110545" y="99133"/>
                  </a:lnTo>
                  <a:lnTo>
                    <a:pt x="119680" y="106854"/>
                  </a:lnTo>
                  <a:lnTo>
                    <a:pt x="123103" y="107924"/>
                  </a:lnTo>
                  <a:lnTo>
                    <a:pt x="126091" y="107933"/>
                  </a:lnTo>
                  <a:lnTo>
                    <a:pt x="157467" y="88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SMARTInkShape-275"/>
            <p:cNvSpPr/>
            <p:nvPr>
              <p:custDataLst>
                <p:tags r:id="rId42"/>
              </p:custDataLst>
            </p:nvPr>
          </p:nvSpPr>
          <p:spPr>
            <a:xfrm>
              <a:off x="3067276" y="5702300"/>
              <a:ext cx="120425" cy="129619"/>
            </a:xfrm>
            <a:custGeom>
              <a:avLst/>
              <a:gdLst/>
              <a:ahLst/>
              <a:cxnLst/>
              <a:rect l="0" t="0" r="0" b="0"/>
              <a:pathLst>
                <a:path w="120425" h="129619">
                  <a:moveTo>
                    <a:pt x="12474" y="0"/>
                  </a:moveTo>
                  <a:lnTo>
                    <a:pt x="12474" y="0"/>
                  </a:lnTo>
                  <a:lnTo>
                    <a:pt x="11768" y="6481"/>
                  </a:lnTo>
                  <a:lnTo>
                    <a:pt x="3636" y="32603"/>
                  </a:lnTo>
                  <a:lnTo>
                    <a:pt x="537" y="59435"/>
                  </a:lnTo>
                  <a:lnTo>
                    <a:pt x="0" y="88636"/>
                  </a:lnTo>
                  <a:lnTo>
                    <a:pt x="1700" y="114457"/>
                  </a:lnTo>
                  <a:lnTo>
                    <a:pt x="3175" y="120755"/>
                  </a:lnTo>
                  <a:lnTo>
                    <a:pt x="5569" y="124953"/>
                  </a:lnTo>
                  <a:lnTo>
                    <a:pt x="8576" y="127752"/>
                  </a:lnTo>
                  <a:lnTo>
                    <a:pt x="11992" y="129618"/>
                  </a:lnTo>
                  <a:lnTo>
                    <a:pt x="14975" y="129451"/>
                  </a:lnTo>
                  <a:lnTo>
                    <a:pt x="17669" y="127929"/>
                  </a:lnTo>
                  <a:lnTo>
                    <a:pt x="20171" y="125502"/>
                  </a:lnTo>
                  <a:lnTo>
                    <a:pt x="29255" y="97672"/>
                  </a:lnTo>
                  <a:lnTo>
                    <a:pt x="39971" y="67190"/>
                  </a:lnTo>
                  <a:lnTo>
                    <a:pt x="59360" y="35868"/>
                  </a:lnTo>
                  <a:lnTo>
                    <a:pt x="79434" y="10534"/>
                  </a:lnTo>
                  <a:lnTo>
                    <a:pt x="84631" y="7728"/>
                  </a:lnTo>
                  <a:lnTo>
                    <a:pt x="96049" y="6492"/>
                  </a:lnTo>
                  <a:lnTo>
                    <a:pt x="100646" y="7856"/>
                  </a:lnTo>
                  <a:lnTo>
                    <a:pt x="107636" y="13134"/>
                  </a:lnTo>
                  <a:lnTo>
                    <a:pt x="115537" y="34152"/>
                  </a:lnTo>
                  <a:lnTo>
                    <a:pt x="118252" y="54690"/>
                  </a:lnTo>
                  <a:lnTo>
                    <a:pt x="120424" y="101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5" name="SMARTInkShape-Group62"/>
          <p:cNvGrpSpPr/>
          <p:nvPr/>
        </p:nvGrpSpPr>
        <p:grpSpPr>
          <a:xfrm>
            <a:off x="3403600" y="5604654"/>
            <a:ext cx="1073151" cy="359368"/>
            <a:chOff x="3403600" y="5604654"/>
            <a:chExt cx="1073151" cy="359368"/>
          </a:xfrm>
        </p:grpSpPr>
        <p:sp>
          <p:nvSpPr>
            <p:cNvPr id="288" name="SMARTInkShape-276"/>
            <p:cNvSpPr/>
            <p:nvPr>
              <p:custDataLst>
                <p:tags r:id="rId34"/>
              </p:custDataLst>
            </p:nvPr>
          </p:nvSpPr>
          <p:spPr>
            <a:xfrm>
              <a:off x="3403600" y="5743820"/>
              <a:ext cx="165101" cy="144704"/>
            </a:xfrm>
            <a:custGeom>
              <a:avLst/>
              <a:gdLst/>
              <a:ahLst/>
              <a:cxnLst/>
              <a:rect l="0" t="0" r="0" b="0"/>
              <a:pathLst>
                <a:path w="165101" h="144704">
                  <a:moveTo>
                    <a:pt x="0" y="47380"/>
                  </a:moveTo>
                  <a:lnTo>
                    <a:pt x="0" y="47380"/>
                  </a:lnTo>
                  <a:lnTo>
                    <a:pt x="24180" y="46674"/>
                  </a:lnTo>
                  <a:lnTo>
                    <a:pt x="53942" y="35843"/>
                  </a:lnTo>
                  <a:lnTo>
                    <a:pt x="81707" y="21373"/>
                  </a:lnTo>
                  <a:lnTo>
                    <a:pt x="112645" y="6617"/>
                  </a:lnTo>
                  <a:lnTo>
                    <a:pt x="113902" y="4682"/>
                  </a:lnTo>
                  <a:lnTo>
                    <a:pt x="113329" y="2687"/>
                  </a:lnTo>
                  <a:lnTo>
                    <a:pt x="111536" y="651"/>
                  </a:lnTo>
                  <a:lnTo>
                    <a:pt x="109635" y="0"/>
                  </a:lnTo>
                  <a:lnTo>
                    <a:pt x="107662" y="271"/>
                  </a:lnTo>
                  <a:lnTo>
                    <a:pt x="87190" y="9061"/>
                  </a:lnTo>
                  <a:lnTo>
                    <a:pt x="60296" y="32117"/>
                  </a:lnTo>
                  <a:lnTo>
                    <a:pt x="50243" y="48502"/>
                  </a:lnTo>
                  <a:lnTo>
                    <a:pt x="41230" y="74412"/>
                  </a:lnTo>
                  <a:lnTo>
                    <a:pt x="39733" y="101329"/>
                  </a:lnTo>
                  <a:lnTo>
                    <a:pt x="43444" y="125375"/>
                  </a:lnTo>
                  <a:lnTo>
                    <a:pt x="47061" y="134491"/>
                  </a:lnTo>
                  <a:lnTo>
                    <a:pt x="56664" y="140894"/>
                  </a:lnTo>
                  <a:lnTo>
                    <a:pt x="63176" y="143589"/>
                  </a:lnTo>
                  <a:lnTo>
                    <a:pt x="76056" y="144703"/>
                  </a:lnTo>
                  <a:lnTo>
                    <a:pt x="88836" y="142140"/>
                  </a:lnTo>
                  <a:lnTo>
                    <a:pt x="117270" y="128446"/>
                  </a:lnTo>
                  <a:lnTo>
                    <a:pt x="165100" y="854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SMARTInkShape-277"/>
            <p:cNvSpPr/>
            <p:nvPr>
              <p:custDataLst>
                <p:tags r:id="rId35"/>
              </p:custDataLst>
            </p:nvPr>
          </p:nvSpPr>
          <p:spPr>
            <a:xfrm>
              <a:off x="3644961" y="5721808"/>
              <a:ext cx="126940" cy="122725"/>
            </a:xfrm>
            <a:custGeom>
              <a:avLst/>
              <a:gdLst/>
              <a:ahLst/>
              <a:cxnLst/>
              <a:rect l="0" t="0" r="0" b="0"/>
              <a:pathLst>
                <a:path w="126940" h="122725">
                  <a:moveTo>
                    <a:pt x="6289" y="18592"/>
                  </a:moveTo>
                  <a:lnTo>
                    <a:pt x="6289" y="18592"/>
                  </a:lnTo>
                  <a:lnTo>
                    <a:pt x="4408" y="31144"/>
                  </a:lnTo>
                  <a:lnTo>
                    <a:pt x="2631" y="43220"/>
                  </a:lnTo>
                  <a:lnTo>
                    <a:pt x="3476" y="66234"/>
                  </a:lnTo>
                  <a:lnTo>
                    <a:pt x="638" y="94168"/>
                  </a:lnTo>
                  <a:lnTo>
                    <a:pt x="0" y="122724"/>
                  </a:lnTo>
                  <a:lnTo>
                    <a:pt x="685" y="121880"/>
                  </a:lnTo>
                  <a:lnTo>
                    <a:pt x="11479" y="92414"/>
                  </a:lnTo>
                  <a:lnTo>
                    <a:pt x="21311" y="66728"/>
                  </a:lnTo>
                  <a:lnTo>
                    <a:pt x="33554" y="35148"/>
                  </a:lnTo>
                  <a:lnTo>
                    <a:pt x="58693" y="4791"/>
                  </a:lnTo>
                  <a:lnTo>
                    <a:pt x="63803" y="1630"/>
                  </a:lnTo>
                  <a:lnTo>
                    <a:pt x="68620" y="228"/>
                  </a:lnTo>
                  <a:lnTo>
                    <a:pt x="73243" y="0"/>
                  </a:lnTo>
                  <a:lnTo>
                    <a:pt x="77736" y="1964"/>
                  </a:lnTo>
                  <a:lnTo>
                    <a:pt x="90096" y="14136"/>
                  </a:lnTo>
                  <a:lnTo>
                    <a:pt x="95983" y="22726"/>
                  </a:lnTo>
                  <a:lnTo>
                    <a:pt x="104805" y="52831"/>
                  </a:lnTo>
                  <a:lnTo>
                    <a:pt x="126939" y="9479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SMARTInkShape-278"/>
            <p:cNvSpPr/>
            <p:nvPr>
              <p:custDataLst>
                <p:tags r:id="rId36"/>
              </p:custDataLst>
            </p:nvPr>
          </p:nvSpPr>
          <p:spPr>
            <a:xfrm>
              <a:off x="3820630" y="5687356"/>
              <a:ext cx="128926" cy="276666"/>
            </a:xfrm>
            <a:custGeom>
              <a:avLst/>
              <a:gdLst/>
              <a:ahLst/>
              <a:cxnLst/>
              <a:rect l="0" t="0" r="0" b="0"/>
              <a:pathLst>
                <a:path w="128926" h="276666">
                  <a:moveTo>
                    <a:pt x="103670" y="21294"/>
                  </a:moveTo>
                  <a:lnTo>
                    <a:pt x="103670" y="21294"/>
                  </a:lnTo>
                  <a:lnTo>
                    <a:pt x="98601" y="15519"/>
                  </a:lnTo>
                  <a:lnTo>
                    <a:pt x="94832" y="9085"/>
                  </a:lnTo>
                  <a:lnTo>
                    <a:pt x="87042" y="3403"/>
                  </a:lnTo>
                  <a:lnTo>
                    <a:pt x="82001" y="900"/>
                  </a:lnTo>
                  <a:lnTo>
                    <a:pt x="72638" y="0"/>
                  </a:lnTo>
                  <a:lnTo>
                    <a:pt x="68165" y="748"/>
                  </a:lnTo>
                  <a:lnTo>
                    <a:pt x="42120" y="16452"/>
                  </a:lnTo>
                  <a:lnTo>
                    <a:pt x="23805" y="33874"/>
                  </a:lnTo>
                  <a:lnTo>
                    <a:pt x="13184" y="54274"/>
                  </a:lnTo>
                  <a:lnTo>
                    <a:pt x="2140" y="84956"/>
                  </a:lnTo>
                  <a:lnTo>
                    <a:pt x="0" y="91253"/>
                  </a:lnTo>
                  <a:lnTo>
                    <a:pt x="359" y="113597"/>
                  </a:lnTo>
                  <a:lnTo>
                    <a:pt x="5073" y="124171"/>
                  </a:lnTo>
                  <a:lnTo>
                    <a:pt x="8305" y="127979"/>
                  </a:lnTo>
                  <a:lnTo>
                    <a:pt x="11166" y="129811"/>
                  </a:lnTo>
                  <a:lnTo>
                    <a:pt x="13778" y="130328"/>
                  </a:lnTo>
                  <a:lnTo>
                    <a:pt x="16225" y="129966"/>
                  </a:lnTo>
                  <a:lnTo>
                    <a:pt x="44343" y="110498"/>
                  </a:lnTo>
                  <a:lnTo>
                    <a:pt x="72469" y="88362"/>
                  </a:lnTo>
                  <a:lnTo>
                    <a:pt x="100371" y="62398"/>
                  </a:lnTo>
                  <a:lnTo>
                    <a:pt x="117547" y="50528"/>
                  </a:lnTo>
                  <a:lnTo>
                    <a:pt x="127414" y="47199"/>
                  </a:lnTo>
                  <a:lnTo>
                    <a:pt x="127965" y="48442"/>
                  </a:lnTo>
                  <a:lnTo>
                    <a:pt x="128925" y="74528"/>
                  </a:lnTo>
                  <a:lnTo>
                    <a:pt x="128336" y="103070"/>
                  </a:lnTo>
                  <a:lnTo>
                    <a:pt x="124039" y="129091"/>
                  </a:lnTo>
                  <a:lnTo>
                    <a:pt x="119609" y="154614"/>
                  </a:lnTo>
                  <a:lnTo>
                    <a:pt x="112646" y="184402"/>
                  </a:lnTo>
                  <a:lnTo>
                    <a:pt x="108657" y="211401"/>
                  </a:lnTo>
                  <a:lnTo>
                    <a:pt x="101284" y="237116"/>
                  </a:lnTo>
                  <a:lnTo>
                    <a:pt x="85909" y="265171"/>
                  </a:lnTo>
                  <a:lnTo>
                    <a:pt x="83362" y="268545"/>
                  </a:lnTo>
                  <a:lnTo>
                    <a:pt x="69666" y="276665"/>
                  </a:lnTo>
                  <a:lnTo>
                    <a:pt x="56337" y="275668"/>
                  </a:lnTo>
                  <a:lnTo>
                    <a:pt x="42416" y="270521"/>
                  </a:lnTo>
                  <a:lnTo>
                    <a:pt x="21120" y="2562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SMARTInkShape-279"/>
            <p:cNvSpPr/>
            <p:nvPr>
              <p:custDataLst>
                <p:tags r:id="rId37"/>
              </p:custDataLst>
            </p:nvPr>
          </p:nvSpPr>
          <p:spPr>
            <a:xfrm>
              <a:off x="4013426" y="5702300"/>
              <a:ext cx="18825" cy="120651"/>
            </a:xfrm>
            <a:custGeom>
              <a:avLst/>
              <a:gdLst/>
              <a:ahLst/>
              <a:cxnLst/>
              <a:rect l="0" t="0" r="0" b="0"/>
              <a:pathLst>
                <a:path w="18825" h="120651">
                  <a:moveTo>
                    <a:pt x="12474" y="0"/>
                  </a:moveTo>
                  <a:lnTo>
                    <a:pt x="12474" y="0"/>
                  </a:lnTo>
                  <a:lnTo>
                    <a:pt x="9103" y="3371"/>
                  </a:lnTo>
                  <a:lnTo>
                    <a:pt x="3636" y="15580"/>
                  </a:lnTo>
                  <a:lnTo>
                    <a:pt x="537" y="40785"/>
                  </a:lnTo>
                  <a:lnTo>
                    <a:pt x="0" y="70410"/>
                  </a:lnTo>
                  <a:lnTo>
                    <a:pt x="1700" y="98575"/>
                  </a:lnTo>
                  <a:lnTo>
                    <a:pt x="3175" y="103817"/>
                  </a:lnTo>
                  <a:lnTo>
                    <a:pt x="18824" y="1206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SMARTInkShape-280"/>
            <p:cNvSpPr/>
            <p:nvPr>
              <p:custDataLst>
                <p:tags r:id="rId38"/>
              </p:custDataLst>
            </p:nvPr>
          </p:nvSpPr>
          <p:spPr>
            <a:xfrm>
              <a:off x="4051300" y="5638800"/>
              <a:ext cx="1" cy="12701"/>
            </a:xfrm>
            <a:custGeom>
              <a:avLst/>
              <a:gdLst/>
              <a:ahLst/>
              <a:cxnLst/>
              <a:rect l="0" t="0" r="0" b="0"/>
              <a:pathLst>
                <a:path w="1" h="12701">
                  <a:moveTo>
                    <a:pt x="0" y="0"/>
                  </a:moveTo>
                  <a:lnTo>
                    <a:pt x="0" y="0"/>
                  </a:lnTo>
                  <a:lnTo>
                    <a:pt x="0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SMARTInkShape-281"/>
            <p:cNvSpPr/>
            <p:nvPr>
              <p:custDataLst>
                <p:tags r:id="rId39"/>
              </p:custDataLst>
            </p:nvPr>
          </p:nvSpPr>
          <p:spPr>
            <a:xfrm>
              <a:off x="4178692" y="5647003"/>
              <a:ext cx="113909" cy="129122"/>
            </a:xfrm>
            <a:custGeom>
              <a:avLst/>
              <a:gdLst/>
              <a:ahLst/>
              <a:cxnLst/>
              <a:rect l="0" t="0" r="0" b="0"/>
              <a:pathLst>
                <a:path w="113909" h="129122">
                  <a:moveTo>
                    <a:pt x="5958" y="42597"/>
                  </a:moveTo>
                  <a:lnTo>
                    <a:pt x="5958" y="42597"/>
                  </a:lnTo>
                  <a:lnTo>
                    <a:pt x="5252" y="52736"/>
                  </a:lnTo>
                  <a:lnTo>
                    <a:pt x="932" y="73972"/>
                  </a:lnTo>
                  <a:lnTo>
                    <a:pt x="0" y="99636"/>
                  </a:lnTo>
                  <a:lnTo>
                    <a:pt x="488" y="114514"/>
                  </a:lnTo>
                  <a:lnTo>
                    <a:pt x="5098" y="129121"/>
                  </a:lnTo>
                  <a:lnTo>
                    <a:pt x="7458" y="124797"/>
                  </a:lnTo>
                  <a:lnTo>
                    <a:pt x="10152" y="115114"/>
                  </a:lnTo>
                  <a:lnTo>
                    <a:pt x="15395" y="84558"/>
                  </a:lnTo>
                  <a:lnTo>
                    <a:pt x="21062" y="60518"/>
                  </a:lnTo>
                  <a:lnTo>
                    <a:pt x="30581" y="34423"/>
                  </a:lnTo>
                  <a:lnTo>
                    <a:pt x="42338" y="15559"/>
                  </a:lnTo>
                  <a:lnTo>
                    <a:pt x="52466" y="7532"/>
                  </a:lnTo>
                  <a:lnTo>
                    <a:pt x="64023" y="2318"/>
                  </a:lnTo>
                  <a:lnTo>
                    <a:pt x="76215" y="0"/>
                  </a:lnTo>
                  <a:lnTo>
                    <a:pt x="84926" y="852"/>
                  </a:lnTo>
                  <a:lnTo>
                    <a:pt x="88237" y="2067"/>
                  </a:lnTo>
                  <a:lnTo>
                    <a:pt x="99638" y="13890"/>
                  </a:lnTo>
                  <a:lnTo>
                    <a:pt x="104038" y="28662"/>
                  </a:lnTo>
                  <a:lnTo>
                    <a:pt x="110234" y="60149"/>
                  </a:lnTo>
                  <a:lnTo>
                    <a:pt x="113908" y="9974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SMARTInkShape-282"/>
            <p:cNvSpPr/>
            <p:nvPr>
              <p:custDataLst>
                <p:tags r:id="rId40"/>
              </p:custDataLst>
            </p:nvPr>
          </p:nvSpPr>
          <p:spPr>
            <a:xfrm>
              <a:off x="4350794" y="5604654"/>
              <a:ext cx="125957" cy="139035"/>
            </a:xfrm>
            <a:custGeom>
              <a:avLst/>
              <a:gdLst/>
              <a:ahLst/>
              <a:cxnLst/>
              <a:rect l="0" t="0" r="0" b="0"/>
              <a:pathLst>
                <a:path w="125957" h="139035">
                  <a:moveTo>
                    <a:pt x="5306" y="78596"/>
                  </a:moveTo>
                  <a:lnTo>
                    <a:pt x="5306" y="78596"/>
                  </a:lnTo>
                  <a:lnTo>
                    <a:pt x="8677" y="78596"/>
                  </a:lnTo>
                  <a:lnTo>
                    <a:pt x="12213" y="80477"/>
                  </a:lnTo>
                  <a:lnTo>
                    <a:pt x="14144" y="81967"/>
                  </a:lnTo>
                  <a:lnTo>
                    <a:pt x="21934" y="81740"/>
                  </a:lnTo>
                  <a:lnTo>
                    <a:pt x="41546" y="77598"/>
                  </a:lnTo>
                  <a:lnTo>
                    <a:pt x="56731" y="67874"/>
                  </a:lnTo>
                  <a:lnTo>
                    <a:pt x="69070" y="53311"/>
                  </a:lnTo>
                  <a:lnTo>
                    <a:pt x="77726" y="32210"/>
                  </a:lnTo>
                  <a:lnTo>
                    <a:pt x="80386" y="17894"/>
                  </a:lnTo>
                  <a:lnTo>
                    <a:pt x="79127" y="10930"/>
                  </a:lnTo>
                  <a:lnTo>
                    <a:pt x="77803" y="8086"/>
                  </a:lnTo>
                  <a:lnTo>
                    <a:pt x="70688" y="3043"/>
                  </a:lnTo>
                  <a:lnTo>
                    <a:pt x="65827" y="711"/>
                  </a:lnTo>
                  <a:lnTo>
                    <a:pt x="54782" y="0"/>
                  </a:lnTo>
                  <a:lnTo>
                    <a:pt x="37186" y="1923"/>
                  </a:lnTo>
                  <a:lnTo>
                    <a:pt x="22513" y="12369"/>
                  </a:lnTo>
                  <a:lnTo>
                    <a:pt x="11502" y="28870"/>
                  </a:lnTo>
                  <a:lnTo>
                    <a:pt x="2479" y="60523"/>
                  </a:lnTo>
                  <a:lnTo>
                    <a:pt x="0" y="78885"/>
                  </a:lnTo>
                  <a:lnTo>
                    <a:pt x="2636" y="94361"/>
                  </a:lnTo>
                  <a:lnTo>
                    <a:pt x="11257" y="114625"/>
                  </a:lnTo>
                  <a:lnTo>
                    <a:pt x="22533" y="126594"/>
                  </a:lnTo>
                  <a:lnTo>
                    <a:pt x="36246" y="135206"/>
                  </a:lnTo>
                  <a:lnTo>
                    <a:pt x="49396" y="139034"/>
                  </a:lnTo>
                  <a:lnTo>
                    <a:pt x="68699" y="137818"/>
                  </a:lnTo>
                  <a:lnTo>
                    <a:pt x="94185" y="126016"/>
                  </a:lnTo>
                  <a:lnTo>
                    <a:pt x="125956" y="10399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9" name="SMARTInkShape-Group63"/>
          <p:cNvGrpSpPr/>
          <p:nvPr/>
        </p:nvGrpSpPr>
        <p:grpSpPr>
          <a:xfrm>
            <a:off x="4905194" y="5472418"/>
            <a:ext cx="485957" cy="293737"/>
            <a:chOff x="4905194" y="5472418"/>
            <a:chExt cx="485957" cy="293737"/>
          </a:xfrm>
        </p:grpSpPr>
        <p:sp>
          <p:nvSpPr>
            <p:cNvPr id="296" name="SMARTInkShape-283"/>
            <p:cNvSpPr/>
            <p:nvPr>
              <p:custDataLst>
                <p:tags r:id="rId31"/>
              </p:custDataLst>
            </p:nvPr>
          </p:nvSpPr>
          <p:spPr>
            <a:xfrm>
              <a:off x="4905194" y="5610647"/>
              <a:ext cx="149407" cy="155508"/>
            </a:xfrm>
            <a:custGeom>
              <a:avLst/>
              <a:gdLst/>
              <a:ahLst/>
              <a:cxnLst/>
              <a:rect l="0" t="0" r="0" b="0"/>
              <a:pathLst>
                <a:path w="149407" h="155508">
                  <a:moveTo>
                    <a:pt x="92256" y="9103"/>
                  </a:moveTo>
                  <a:lnTo>
                    <a:pt x="92256" y="9103"/>
                  </a:lnTo>
                  <a:lnTo>
                    <a:pt x="62370" y="265"/>
                  </a:lnTo>
                  <a:lnTo>
                    <a:pt x="50516" y="0"/>
                  </a:lnTo>
                  <a:lnTo>
                    <a:pt x="45379" y="918"/>
                  </a:lnTo>
                  <a:lnTo>
                    <a:pt x="37790" y="5700"/>
                  </a:lnTo>
                  <a:lnTo>
                    <a:pt x="32066" y="13235"/>
                  </a:lnTo>
                  <a:lnTo>
                    <a:pt x="17075" y="41397"/>
                  </a:lnTo>
                  <a:lnTo>
                    <a:pt x="8519" y="60064"/>
                  </a:lnTo>
                  <a:lnTo>
                    <a:pt x="3670" y="89699"/>
                  </a:lnTo>
                  <a:lnTo>
                    <a:pt x="0" y="110124"/>
                  </a:lnTo>
                  <a:lnTo>
                    <a:pt x="2775" y="139006"/>
                  </a:lnTo>
                  <a:lnTo>
                    <a:pt x="6554" y="152642"/>
                  </a:lnTo>
                  <a:lnTo>
                    <a:pt x="9722" y="154890"/>
                  </a:lnTo>
                  <a:lnTo>
                    <a:pt x="18885" y="155507"/>
                  </a:lnTo>
                  <a:lnTo>
                    <a:pt x="32573" y="151887"/>
                  </a:lnTo>
                  <a:lnTo>
                    <a:pt x="39389" y="144529"/>
                  </a:lnTo>
                  <a:lnTo>
                    <a:pt x="55856" y="115354"/>
                  </a:lnTo>
                  <a:lnTo>
                    <a:pt x="75547" y="85079"/>
                  </a:lnTo>
                  <a:lnTo>
                    <a:pt x="96519" y="53524"/>
                  </a:lnTo>
                  <a:lnTo>
                    <a:pt x="115150" y="31031"/>
                  </a:lnTo>
                  <a:lnTo>
                    <a:pt x="116691" y="31482"/>
                  </a:lnTo>
                  <a:lnTo>
                    <a:pt x="120284" y="35747"/>
                  </a:lnTo>
                  <a:lnTo>
                    <a:pt x="123516" y="64048"/>
                  </a:lnTo>
                  <a:lnTo>
                    <a:pt x="123909" y="89493"/>
                  </a:lnTo>
                  <a:lnTo>
                    <a:pt x="129056" y="115215"/>
                  </a:lnTo>
                  <a:lnTo>
                    <a:pt x="149406" y="12975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SMARTInkShape-284"/>
            <p:cNvSpPr/>
            <p:nvPr>
              <p:custDataLst>
                <p:tags r:id="rId32"/>
              </p:custDataLst>
            </p:nvPr>
          </p:nvSpPr>
          <p:spPr>
            <a:xfrm>
              <a:off x="5106544" y="5614208"/>
              <a:ext cx="113157" cy="96353"/>
            </a:xfrm>
            <a:custGeom>
              <a:avLst/>
              <a:gdLst/>
              <a:ahLst/>
              <a:cxnLst/>
              <a:rect l="0" t="0" r="0" b="0"/>
              <a:pathLst>
                <a:path w="113157" h="96353">
                  <a:moveTo>
                    <a:pt x="11556" y="11892"/>
                  </a:moveTo>
                  <a:lnTo>
                    <a:pt x="11556" y="11892"/>
                  </a:lnTo>
                  <a:lnTo>
                    <a:pt x="8185" y="39681"/>
                  </a:lnTo>
                  <a:lnTo>
                    <a:pt x="2718" y="68260"/>
                  </a:lnTo>
                  <a:lnTo>
                    <a:pt x="0" y="85587"/>
                  </a:lnTo>
                  <a:lnTo>
                    <a:pt x="1246" y="92388"/>
                  </a:lnTo>
                  <a:lnTo>
                    <a:pt x="2566" y="95189"/>
                  </a:lnTo>
                  <a:lnTo>
                    <a:pt x="4857" y="96352"/>
                  </a:lnTo>
                  <a:lnTo>
                    <a:pt x="11166" y="95761"/>
                  </a:lnTo>
                  <a:lnTo>
                    <a:pt x="13412" y="93910"/>
                  </a:lnTo>
                  <a:lnTo>
                    <a:pt x="24056" y="66768"/>
                  </a:lnTo>
                  <a:lnTo>
                    <a:pt x="35407" y="41479"/>
                  </a:lnTo>
                  <a:lnTo>
                    <a:pt x="54199" y="13001"/>
                  </a:lnTo>
                  <a:lnTo>
                    <a:pt x="56918" y="8398"/>
                  </a:lnTo>
                  <a:lnTo>
                    <a:pt x="60142" y="5329"/>
                  </a:lnTo>
                  <a:lnTo>
                    <a:pt x="67487" y="1920"/>
                  </a:lnTo>
                  <a:lnTo>
                    <a:pt x="79555" y="0"/>
                  </a:lnTo>
                  <a:lnTo>
                    <a:pt x="83700" y="1848"/>
                  </a:lnTo>
                  <a:lnTo>
                    <a:pt x="92068" y="9545"/>
                  </a:lnTo>
                  <a:lnTo>
                    <a:pt x="96728" y="18140"/>
                  </a:lnTo>
                  <a:lnTo>
                    <a:pt x="105155" y="48659"/>
                  </a:lnTo>
                  <a:lnTo>
                    <a:pt x="110953" y="79006"/>
                  </a:lnTo>
                  <a:lnTo>
                    <a:pt x="113156" y="944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SMARTInkShape-285"/>
            <p:cNvSpPr/>
            <p:nvPr>
              <p:custDataLst>
                <p:tags r:id="rId33"/>
              </p:custDataLst>
            </p:nvPr>
          </p:nvSpPr>
          <p:spPr>
            <a:xfrm>
              <a:off x="5264830" y="5472418"/>
              <a:ext cx="126321" cy="253282"/>
            </a:xfrm>
            <a:custGeom>
              <a:avLst/>
              <a:gdLst/>
              <a:ahLst/>
              <a:cxnLst/>
              <a:rect l="0" t="0" r="0" b="0"/>
              <a:pathLst>
                <a:path w="126321" h="253282">
                  <a:moveTo>
                    <a:pt x="37420" y="147332"/>
                  </a:moveTo>
                  <a:lnTo>
                    <a:pt x="37420" y="147332"/>
                  </a:lnTo>
                  <a:lnTo>
                    <a:pt x="30678" y="150703"/>
                  </a:lnTo>
                  <a:lnTo>
                    <a:pt x="25487" y="156121"/>
                  </a:lnTo>
                  <a:lnTo>
                    <a:pt x="9874" y="184603"/>
                  </a:lnTo>
                  <a:lnTo>
                    <a:pt x="2761" y="204236"/>
                  </a:lnTo>
                  <a:lnTo>
                    <a:pt x="0" y="229833"/>
                  </a:lnTo>
                  <a:lnTo>
                    <a:pt x="328" y="241150"/>
                  </a:lnTo>
                  <a:lnTo>
                    <a:pt x="2825" y="248530"/>
                  </a:lnTo>
                  <a:lnTo>
                    <a:pt x="5184" y="250781"/>
                  </a:lnTo>
                  <a:lnTo>
                    <a:pt x="11570" y="253281"/>
                  </a:lnTo>
                  <a:lnTo>
                    <a:pt x="29839" y="247948"/>
                  </a:lnTo>
                  <a:lnTo>
                    <a:pt x="39459" y="239323"/>
                  </a:lnTo>
                  <a:lnTo>
                    <a:pt x="58150" y="209697"/>
                  </a:lnTo>
                  <a:lnTo>
                    <a:pt x="70547" y="180321"/>
                  </a:lnTo>
                  <a:lnTo>
                    <a:pt x="83005" y="150556"/>
                  </a:lnTo>
                  <a:lnTo>
                    <a:pt x="90045" y="125866"/>
                  </a:lnTo>
                  <a:lnTo>
                    <a:pt x="93230" y="97306"/>
                  </a:lnTo>
                  <a:lnTo>
                    <a:pt x="97544" y="73243"/>
                  </a:lnTo>
                  <a:lnTo>
                    <a:pt x="99919" y="42594"/>
                  </a:lnTo>
                  <a:lnTo>
                    <a:pt x="97253" y="13444"/>
                  </a:lnTo>
                  <a:lnTo>
                    <a:pt x="95365" y="417"/>
                  </a:lnTo>
                  <a:lnTo>
                    <a:pt x="93689" y="0"/>
                  </a:lnTo>
                  <a:lnTo>
                    <a:pt x="88063" y="3299"/>
                  </a:lnTo>
                  <a:lnTo>
                    <a:pt x="80334" y="23203"/>
                  </a:lnTo>
                  <a:lnTo>
                    <a:pt x="76946" y="48072"/>
                  </a:lnTo>
                  <a:lnTo>
                    <a:pt x="75943" y="73315"/>
                  </a:lnTo>
                  <a:lnTo>
                    <a:pt x="79017" y="98668"/>
                  </a:lnTo>
                  <a:lnTo>
                    <a:pt x="81024" y="124054"/>
                  </a:lnTo>
                  <a:lnTo>
                    <a:pt x="88361" y="146079"/>
                  </a:lnTo>
                  <a:lnTo>
                    <a:pt x="104188" y="172485"/>
                  </a:lnTo>
                  <a:lnTo>
                    <a:pt x="126320" y="1981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2" name="SMARTInkShape-Group64"/>
          <p:cNvGrpSpPr/>
          <p:nvPr/>
        </p:nvGrpSpPr>
        <p:grpSpPr>
          <a:xfrm>
            <a:off x="5674412" y="5469000"/>
            <a:ext cx="421589" cy="220601"/>
            <a:chOff x="5674412" y="5469000"/>
            <a:chExt cx="421589" cy="220601"/>
          </a:xfrm>
        </p:grpSpPr>
        <p:sp>
          <p:nvSpPr>
            <p:cNvPr id="300" name="SMARTInkShape-286"/>
            <p:cNvSpPr/>
            <p:nvPr>
              <p:custDataLst>
                <p:tags r:id="rId29"/>
              </p:custDataLst>
            </p:nvPr>
          </p:nvSpPr>
          <p:spPr>
            <a:xfrm>
              <a:off x="5765800" y="5499100"/>
              <a:ext cx="6351" cy="190501"/>
            </a:xfrm>
            <a:custGeom>
              <a:avLst/>
              <a:gdLst/>
              <a:ahLst/>
              <a:cxnLst/>
              <a:rect l="0" t="0" r="0" b="0"/>
              <a:pathLst>
                <a:path w="6351" h="190501">
                  <a:moveTo>
                    <a:pt x="0" y="0"/>
                  </a:moveTo>
                  <a:lnTo>
                    <a:pt x="0" y="0"/>
                  </a:lnTo>
                  <a:lnTo>
                    <a:pt x="0" y="27630"/>
                  </a:lnTo>
                  <a:lnTo>
                    <a:pt x="0" y="51460"/>
                  </a:lnTo>
                  <a:lnTo>
                    <a:pt x="0" y="78277"/>
                  </a:lnTo>
                  <a:lnTo>
                    <a:pt x="0" y="106684"/>
                  </a:lnTo>
                  <a:lnTo>
                    <a:pt x="0" y="132975"/>
                  </a:lnTo>
                  <a:lnTo>
                    <a:pt x="6350" y="190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SMARTInkShape-287"/>
            <p:cNvSpPr/>
            <p:nvPr>
              <p:custDataLst>
                <p:tags r:id="rId30"/>
              </p:custDataLst>
            </p:nvPr>
          </p:nvSpPr>
          <p:spPr>
            <a:xfrm>
              <a:off x="5674412" y="5469000"/>
              <a:ext cx="421589" cy="183239"/>
            </a:xfrm>
            <a:custGeom>
              <a:avLst/>
              <a:gdLst/>
              <a:ahLst/>
              <a:cxnLst/>
              <a:rect l="0" t="0" r="0" b="0"/>
              <a:pathLst>
                <a:path w="421589" h="183239">
                  <a:moveTo>
                    <a:pt x="8838" y="106300"/>
                  </a:moveTo>
                  <a:lnTo>
                    <a:pt x="8838" y="106300"/>
                  </a:lnTo>
                  <a:lnTo>
                    <a:pt x="5467" y="106300"/>
                  </a:lnTo>
                  <a:lnTo>
                    <a:pt x="1931" y="108181"/>
                  </a:lnTo>
                  <a:lnTo>
                    <a:pt x="0" y="109671"/>
                  </a:lnTo>
                  <a:lnTo>
                    <a:pt x="124" y="110664"/>
                  </a:lnTo>
                  <a:lnTo>
                    <a:pt x="1618" y="111326"/>
                  </a:lnTo>
                  <a:lnTo>
                    <a:pt x="4024" y="111767"/>
                  </a:lnTo>
                  <a:lnTo>
                    <a:pt x="6334" y="111356"/>
                  </a:lnTo>
                  <a:lnTo>
                    <a:pt x="34596" y="95992"/>
                  </a:lnTo>
                  <a:lnTo>
                    <a:pt x="64595" y="75649"/>
                  </a:lnTo>
                  <a:lnTo>
                    <a:pt x="92485" y="52823"/>
                  </a:lnTo>
                  <a:lnTo>
                    <a:pt x="118815" y="22235"/>
                  </a:lnTo>
                  <a:lnTo>
                    <a:pt x="135820" y="6700"/>
                  </a:lnTo>
                  <a:lnTo>
                    <a:pt x="144297" y="2061"/>
                  </a:lnTo>
                  <a:lnTo>
                    <a:pt x="152768" y="0"/>
                  </a:lnTo>
                  <a:lnTo>
                    <a:pt x="156296" y="861"/>
                  </a:lnTo>
                  <a:lnTo>
                    <a:pt x="162099" y="5581"/>
                  </a:lnTo>
                  <a:lnTo>
                    <a:pt x="165962" y="29655"/>
                  </a:lnTo>
                  <a:lnTo>
                    <a:pt x="167106" y="56858"/>
                  </a:lnTo>
                  <a:lnTo>
                    <a:pt x="167374" y="79857"/>
                  </a:lnTo>
                  <a:lnTo>
                    <a:pt x="166787" y="104426"/>
                  </a:lnTo>
                  <a:lnTo>
                    <a:pt x="163196" y="134124"/>
                  </a:lnTo>
                  <a:lnTo>
                    <a:pt x="161625" y="165680"/>
                  </a:lnTo>
                  <a:lnTo>
                    <a:pt x="161496" y="171287"/>
                  </a:lnTo>
                  <a:lnTo>
                    <a:pt x="162821" y="175730"/>
                  </a:lnTo>
                  <a:lnTo>
                    <a:pt x="168056" y="182549"/>
                  </a:lnTo>
                  <a:lnTo>
                    <a:pt x="170723" y="183238"/>
                  </a:lnTo>
                  <a:lnTo>
                    <a:pt x="173205" y="182286"/>
                  </a:lnTo>
                  <a:lnTo>
                    <a:pt x="177846" y="177466"/>
                  </a:lnTo>
                  <a:lnTo>
                    <a:pt x="186574" y="160992"/>
                  </a:lnTo>
                  <a:lnTo>
                    <a:pt x="191087" y="143672"/>
                  </a:lnTo>
                  <a:lnTo>
                    <a:pt x="193554" y="131376"/>
                  </a:lnTo>
                  <a:lnTo>
                    <a:pt x="202877" y="113260"/>
                  </a:lnTo>
                  <a:lnTo>
                    <a:pt x="226274" y="82420"/>
                  </a:lnTo>
                  <a:lnTo>
                    <a:pt x="232006" y="78047"/>
                  </a:lnTo>
                  <a:lnTo>
                    <a:pt x="235228" y="77587"/>
                  </a:lnTo>
                  <a:lnTo>
                    <a:pt x="242570" y="78957"/>
                  </a:lnTo>
                  <a:lnTo>
                    <a:pt x="266101" y="92578"/>
                  </a:lnTo>
                  <a:lnTo>
                    <a:pt x="280416" y="105236"/>
                  </a:lnTo>
                  <a:lnTo>
                    <a:pt x="292287" y="109355"/>
                  </a:lnTo>
                  <a:lnTo>
                    <a:pt x="312791" y="111999"/>
                  </a:lnTo>
                  <a:lnTo>
                    <a:pt x="320552" y="108598"/>
                  </a:lnTo>
                  <a:lnTo>
                    <a:pt x="337033" y="98287"/>
                  </a:lnTo>
                  <a:lnTo>
                    <a:pt x="353171" y="71295"/>
                  </a:lnTo>
                  <a:lnTo>
                    <a:pt x="366186" y="42232"/>
                  </a:lnTo>
                  <a:lnTo>
                    <a:pt x="366861" y="31729"/>
                  </a:lnTo>
                  <a:lnTo>
                    <a:pt x="364809" y="23063"/>
                  </a:lnTo>
                  <a:lnTo>
                    <a:pt x="361546" y="16859"/>
                  </a:lnTo>
                  <a:lnTo>
                    <a:pt x="358982" y="15629"/>
                  </a:lnTo>
                  <a:lnTo>
                    <a:pt x="352371" y="16143"/>
                  </a:lnTo>
                  <a:lnTo>
                    <a:pt x="337344" y="30512"/>
                  </a:lnTo>
                  <a:lnTo>
                    <a:pt x="326228" y="56014"/>
                  </a:lnTo>
                  <a:lnTo>
                    <a:pt x="321837" y="75800"/>
                  </a:lnTo>
                  <a:lnTo>
                    <a:pt x="323907" y="97341"/>
                  </a:lnTo>
                  <a:lnTo>
                    <a:pt x="327539" y="103855"/>
                  </a:lnTo>
                  <a:lnTo>
                    <a:pt x="339101" y="114856"/>
                  </a:lnTo>
                  <a:lnTo>
                    <a:pt x="345431" y="117649"/>
                  </a:lnTo>
                  <a:lnTo>
                    <a:pt x="372678" y="118942"/>
                  </a:lnTo>
                  <a:lnTo>
                    <a:pt x="401657" y="115618"/>
                  </a:lnTo>
                  <a:lnTo>
                    <a:pt x="421588" y="106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8" name="SMARTInkShape-Group65"/>
          <p:cNvGrpSpPr/>
          <p:nvPr/>
        </p:nvGrpSpPr>
        <p:grpSpPr>
          <a:xfrm>
            <a:off x="6308348" y="5290115"/>
            <a:ext cx="905253" cy="409558"/>
            <a:chOff x="6308348" y="5290115"/>
            <a:chExt cx="905253" cy="409558"/>
          </a:xfrm>
        </p:grpSpPr>
        <p:sp>
          <p:nvSpPr>
            <p:cNvPr id="303" name="SMARTInkShape-288"/>
            <p:cNvSpPr/>
            <p:nvPr>
              <p:custDataLst>
                <p:tags r:id="rId24"/>
              </p:custDataLst>
            </p:nvPr>
          </p:nvSpPr>
          <p:spPr>
            <a:xfrm>
              <a:off x="6308348" y="5471211"/>
              <a:ext cx="126107" cy="180290"/>
            </a:xfrm>
            <a:custGeom>
              <a:avLst/>
              <a:gdLst/>
              <a:ahLst/>
              <a:cxnLst/>
              <a:rect l="0" t="0" r="0" b="0"/>
              <a:pathLst>
                <a:path w="126107" h="180290">
                  <a:moveTo>
                    <a:pt x="105152" y="8839"/>
                  </a:moveTo>
                  <a:lnTo>
                    <a:pt x="105152" y="8839"/>
                  </a:lnTo>
                  <a:lnTo>
                    <a:pt x="101781" y="8839"/>
                  </a:lnTo>
                  <a:lnTo>
                    <a:pt x="78016" y="0"/>
                  </a:lnTo>
                  <a:lnTo>
                    <a:pt x="72245" y="830"/>
                  </a:lnTo>
                  <a:lnTo>
                    <a:pt x="44870" y="16251"/>
                  </a:lnTo>
                  <a:lnTo>
                    <a:pt x="31395" y="26715"/>
                  </a:lnTo>
                  <a:lnTo>
                    <a:pt x="13089" y="53970"/>
                  </a:lnTo>
                  <a:lnTo>
                    <a:pt x="4263" y="65587"/>
                  </a:lnTo>
                  <a:lnTo>
                    <a:pt x="340" y="75453"/>
                  </a:lnTo>
                  <a:lnTo>
                    <a:pt x="0" y="79354"/>
                  </a:lnTo>
                  <a:lnTo>
                    <a:pt x="1503" y="85570"/>
                  </a:lnTo>
                  <a:lnTo>
                    <a:pt x="5008" y="87509"/>
                  </a:lnTo>
                  <a:lnTo>
                    <a:pt x="32794" y="90622"/>
                  </a:lnTo>
                  <a:lnTo>
                    <a:pt x="58077" y="91162"/>
                  </a:lnTo>
                  <a:lnTo>
                    <a:pt x="85583" y="94715"/>
                  </a:lnTo>
                  <a:lnTo>
                    <a:pt x="115318" y="100844"/>
                  </a:lnTo>
                  <a:lnTo>
                    <a:pt x="124941" y="106499"/>
                  </a:lnTo>
                  <a:lnTo>
                    <a:pt x="126106" y="109929"/>
                  </a:lnTo>
                  <a:lnTo>
                    <a:pt x="125519" y="119384"/>
                  </a:lnTo>
                  <a:lnTo>
                    <a:pt x="119143" y="130642"/>
                  </a:lnTo>
                  <a:lnTo>
                    <a:pt x="105534" y="145118"/>
                  </a:lnTo>
                  <a:lnTo>
                    <a:pt x="75541" y="168623"/>
                  </a:lnTo>
                  <a:lnTo>
                    <a:pt x="48002" y="1802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SMARTInkShape-289"/>
            <p:cNvSpPr/>
            <p:nvPr>
              <p:custDataLst>
                <p:tags r:id="rId25"/>
              </p:custDataLst>
            </p:nvPr>
          </p:nvSpPr>
          <p:spPr>
            <a:xfrm>
              <a:off x="6529178" y="5462986"/>
              <a:ext cx="105478" cy="236687"/>
            </a:xfrm>
            <a:custGeom>
              <a:avLst/>
              <a:gdLst/>
              <a:ahLst/>
              <a:cxnLst/>
              <a:rect l="0" t="0" r="0" b="0"/>
              <a:pathLst>
                <a:path w="105478" h="236687">
                  <a:moveTo>
                    <a:pt x="24022" y="86914"/>
                  </a:moveTo>
                  <a:lnTo>
                    <a:pt x="24022" y="86914"/>
                  </a:lnTo>
                  <a:lnTo>
                    <a:pt x="32860" y="113429"/>
                  </a:lnTo>
                  <a:lnTo>
                    <a:pt x="40323" y="143004"/>
                  </a:lnTo>
                  <a:lnTo>
                    <a:pt x="42257" y="167660"/>
                  </a:lnTo>
                  <a:lnTo>
                    <a:pt x="42831" y="193545"/>
                  </a:lnTo>
                  <a:lnTo>
                    <a:pt x="43001" y="220422"/>
                  </a:lnTo>
                  <a:lnTo>
                    <a:pt x="43063" y="236686"/>
                  </a:lnTo>
                  <a:lnTo>
                    <a:pt x="30206" y="205642"/>
                  </a:lnTo>
                  <a:lnTo>
                    <a:pt x="20802" y="174321"/>
                  </a:lnTo>
                  <a:lnTo>
                    <a:pt x="9824" y="146748"/>
                  </a:lnTo>
                  <a:lnTo>
                    <a:pt x="5225" y="119194"/>
                  </a:lnTo>
                  <a:lnTo>
                    <a:pt x="135" y="93369"/>
                  </a:lnTo>
                  <a:lnTo>
                    <a:pt x="0" y="80611"/>
                  </a:lnTo>
                  <a:lnTo>
                    <a:pt x="5663" y="55173"/>
                  </a:lnTo>
                  <a:lnTo>
                    <a:pt x="16352" y="27779"/>
                  </a:lnTo>
                  <a:lnTo>
                    <a:pt x="23200" y="16182"/>
                  </a:lnTo>
                  <a:lnTo>
                    <a:pt x="34711" y="7735"/>
                  </a:lnTo>
                  <a:lnTo>
                    <a:pt x="53294" y="894"/>
                  </a:lnTo>
                  <a:lnTo>
                    <a:pt x="63843" y="0"/>
                  </a:lnTo>
                  <a:lnTo>
                    <a:pt x="81682" y="4169"/>
                  </a:lnTo>
                  <a:lnTo>
                    <a:pt x="98256" y="13322"/>
                  </a:lnTo>
                  <a:lnTo>
                    <a:pt x="102876" y="18458"/>
                  </a:lnTo>
                  <a:lnTo>
                    <a:pt x="105477" y="35430"/>
                  </a:lnTo>
                  <a:lnTo>
                    <a:pt x="99505" y="58332"/>
                  </a:lnTo>
                  <a:lnTo>
                    <a:pt x="84845" y="89944"/>
                  </a:lnTo>
                  <a:lnTo>
                    <a:pt x="76690" y="101431"/>
                  </a:lnTo>
                  <a:lnTo>
                    <a:pt x="64599" y="109358"/>
                  </a:lnTo>
                  <a:lnTo>
                    <a:pt x="24022" y="1186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SMARTInkShape-290"/>
            <p:cNvSpPr/>
            <p:nvPr>
              <p:custDataLst>
                <p:tags r:id="rId26"/>
              </p:custDataLst>
            </p:nvPr>
          </p:nvSpPr>
          <p:spPr>
            <a:xfrm>
              <a:off x="6680200" y="5436443"/>
              <a:ext cx="196851" cy="124111"/>
            </a:xfrm>
            <a:custGeom>
              <a:avLst/>
              <a:gdLst/>
              <a:ahLst/>
              <a:cxnLst/>
              <a:rect l="0" t="0" r="0" b="0"/>
              <a:pathLst>
                <a:path w="196851" h="124111">
                  <a:moveTo>
                    <a:pt x="0" y="94407"/>
                  </a:moveTo>
                  <a:lnTo>
                    <a:pt x="0" y="94407"/>
                  </a:lnTo>
                  <a:lnTo>
                    <a:pt x="14503" y="93702"/>
                  </a:lnTo>
                  <a:lnTo>
                    <a:pt x="39313" y="88940"/>
                  </a:lnTo>
                  <a:lnTo>
                    <a:pt x="64252" y="81577"/>
                  </a:lnTo>
                  <a:lnTo>
                    <a:pt x="76298" y="74359"/>
                  </a:lnTo>
                  <a:lnTo>
                    <a:pt x="104753" y="47988"/>
                  </a:lnTo>
                  <a:lnTo>
                    <a:pt x="110057" y="36382"/>
                  </a:lnTo>
                  <a:lnTo>
                    <a:pt x="112415" y="24168"/>
                  </a:lnTo>
                  <a:lnTo>
                    <a:pt x="109699" y="13565"/>
                  </a:lnTo>
                  <a:lnTo>
                    <a:pt x="106999" y="8763"/>
                  </a:lnTo>
                  <a:lnTo>
                    <a:pt x="103788" y="5561"/>
                  </a:lnTo>
                  <a:lnTo>
                    <a:pt x="96458" y="2003"/>
                  </a:lnTo>
                  <a:lnTo>
                    <a:pt x="77655" y="0"/>
                  </a:lnTo>
                  <a:lnTo>
                    <a:pt x="64147" y="5176"/>
                  </a:lnTo>
                  <a:lnTo>
                    <a:pt x="52499" y="14532"/>
                  </a:lnTo>
                  <a:lnTo>
                    <a:pt x="44969" y="25746"/>
                  </a:lnTo>
                  <a:lnTo>
                    <a:pt x="36764" y="50701"/>
                  </a:lnTo>
                  <a:lnTo>
                    <a:pt x="35860" y="72160"/>
                  </a:lnTo>
                  <a:lnTo>
                    <a:pt x="38515" y="92986"/>
                  </a:lnTo>
                  <a:lnTo>
                    <a:pt x="44400" y="106946"/>
                  </a:lnTo>
                  <a:lnTo>
                    <a:pt x="51719" y="115972"/>
                  </a:lnTo>
                  <a:lnTo>
                    <a:pt x="55646" y="119367"/>
                  </a:lnTo>
                  <a:lnTo>
                    <a:pt x="65654" y="123139"/>
                  </a:lnTo>
                  <a:lnTo>
                    <a:pt x="79274" y="124110"/>
                  </a:lnTo>
                  <a:lnTo>
                    <a:pt x="108626" y="119985"/>
                  </a:lnTo>
                  <a:lnTo>
                    <a:pt x="138579" y="108187"/>
                  </a:lnTo>
                  <a:lnTo>
                    <a:pt x="164878" y="95483"/>
                  </a:lnTo>
                  <a:lnTo>
                    <a:pt x="196850" y="753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SMARTInkShape-291"/>
            <p:cNvSpPr/>
            <p:nvPr>
              <p:custDataLst>
                <p:tags r:id="rId27"/>
              </p:custDataLst>
            </p:nvPr>
          </p:nvSpPr>
          <p:spPr>
            <a:xfrm>
              <a:off x="6915656" y="5407637"/>
              <a:ext cx="94745" cy="107955"/>
            </a:xfrm>
            <a:custGeom>
              <a:avLst/>
              <a:gdLst/>
              <a:ahLst/>
              <a:cxnLst/>
              <a:rect l="0" t="0" r="0" b="0"/>
              <a:pathLst>
                <a:path w="94745" h="107955">
                  <a:moveTo>
                    <a:pt x="12194" y="78763"/>
                  </a:moveTo>
                  <a:lnTo>
                    <a:pt x="12194" y="78763"/>
                  </a:lnTo>
                  <a:lnTo>
                    <a:pt x="21032" y="78763"/>
                  </a:lnTo>
                  <a:lnTo>
                    <a:pt x="26940" y="73118"/>
                  </a:lnTo>
                  <a:lnTo>
                    <a:pt x="52550" y="44917"/>
                  </a:lnTo>
                  <a:lnTo>
                    <a:pt x="74023" y="26269"/>
                  </a:lnTo>
                  <a:lnTo>
                    <a:pt x="78479" y="17568"/>
                  </a:lnTo>
                  <a:lnTo>
                    <a:pt x="80987" y="8106"/>
                  </a:lnTo>
                  <a:lnTo>
                    <a:pt x="79929" y="5553"/>
                  </a:lnTo>
                  <a:lnTo>
                    <a:pt x="74989" y="834"/>
                  </a:lnTo>
                  <a:lnTo>
                    <a:pt x="70990" y="0"/>
                  </a:lnTo>
                  <a:lnTo>
                    <a:pt x="55956" y="2196"/>
                  </a:lnTo>
                  <a:lnTo>
                    <a:pt x="46695" y="5457"/>
                  </a:lnTo>
                  <a:lnTo>
                    <a:pt x="30177" y="18002"/>
                  </a:lnTo>
                  <a:lnTo>
                    <a:pt x="8142" y="45492"/>
                  </a:lnTo>
                  <a:lnTo>
                    <a:pt x="3338" y="54804"/>
                  </a:lnTo>
                  <a:lnTo>
                    <a:pt x="254" y="74161"/>
                  </a:lnTo>
                  <a:lnTo>
                    <a:pt x="0" y="79928"/>
                  </a:lnTo>
                  <a:lnTo>
                    <a:pt x="3482" y="90100"/>
                  </a:lnTo>
                  <a:lnTo>
                    <a:pt x="13844" y="104756"/>
                  </a:lnTo>
                  <a:lnTo>
                    <a:pt x="25863" y="107954"/>
                  </a:lnTo>
                  <a:lnTo>
                    <a:pt x="50582" y="107874"/>
                  </a:lnTo>
                  <a:lnTo>
                    <a:pt x="66650" y="104401"/>
                  </a:lnTo>
                  <a:lnTo>
                    <a:pt x="94744" y="914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SMARTInkShape-292"/>
            <p:cNvSpPr/>
            <p:nvPr>
              <p:custDataLst>
                <p:tags r:id="rId28"/>
              </p:custDataLst>
            </p:nvPr>
          </p:nvSpPr>
          <p:spPr>
            <a:xfrm>
              <a:off x="7087899" y="5290115"/>
              <a:ext cx="125702" cy="212916"/>
            </a:xfrm>
            <a:custGeom>
              <a:avLst/>
              <a:gdLst/>
              <a:ahLst/>
              <a:cxnLst/>
              <a:rect l="0" t="0" r="0" b="0"/>
              <a:pathLst>
                <a:path w="125702" h="212916">
                  <a:moveTo>
                    <a:pt x="24101" y="139135"/>
                  </a:moveTo>
                  <a:lnTo>
                    <a:pt x="24101" y="139135"/>
                  </a:lnTo>
                  <a:lnTo>
                    <a:pt x="14667" y="149980"/>
                  </a:lnTo>
                  <a:lnTo>
                    <a:pt x="3086" y="181198"/>
                  </a:lnTo>
                  <a:lnTo>
                    <a:pt x="0" y="195186"/>
                  </a:lnTo>
                  <a:lnTo>
                    <a:pt x="1160" y="203088"/>
                  </a:lnTo>
                  <a:lnTo>
                    <a:pt x="2457" y="207170"/>
                  </a:lnTo>
                  <a:lnTo>
                    <a:pt x="5439" y="209892"/>
                  </a:lnTo>
                  <a:lnTo>
                    <a:pt x="14395" y="212915"/>
                  </a:lnTo>
                  <a:lnTo>
                    <a:pt x="27313" y="210497"/>
                  </a:lnTo>
                  <a:lnTo>
                    <a:pt x="40346" y="204718"/>
                  </a:lnTo>
                  <a:lnTo>
                    <a:pt x="63830" y="181280"/>
                  </a:lnTo>
                  <a:lnTo>
                    <a:pt x="74387" y="162616"/>
                  </a:lnTo>
                  <a:lnTo>
                    <a:pt x="85417" y="132532"/>
                  </a:lnTo>
                  <a:lnTo>
                    <a:pt x="91109" y="111544"/>
                  </a:lnTo>
                  <a:lnTo>
                    <a:pt x="92404" y="80865"/>
                  </a:lnTo>
                  <a:lnTo>
                    <a:pt x="88632" y="53980"/>
                  </a:lnTo>
                  <a:lnTo>
                    <a:pt x="82363" y="22349"/>
                  </a:lnTo>
                  <a:lnTo>
                    <a:pt x="74839" y="5049"/>
                  </a:lnTo>
                  <a:lnTo>
                    <a:pt x="71331" y="1766"/>
                  </a:lnTo>
                  <a:lnTo>
                    <a:pt x="67582" y="284"/>
                  </a:lnTo>
                  <a:lnTo>
                    <a:pt x="63672" y="0"/>
                  </a:lnTo>
                  <a:lnTo>
                    <a:pt x="61065" y="518"/>
                  </a:lnTo>
                  <a:lnTo>
                    <a:pt x="59327" y="1568"/>
                  </a:lnTo>
                  <a:lnTo>
                    <a:pt x="58169" y="2974"/>
                  </a:lnTo>
                  <a:lnTo>
                    <a:pt x="53167" y="21807"/>
                  </a:lnTo>
                  <a:lnTo>
                    <a:pt x="53958" y="46358"/>
                  </a:lnTo>
                  <a:lnTo>
                    <a:pt x="55290" y="71508"/>
                  </a:lnTo>
                  <a:lnTo>
                    <a:pt x="59056" y="96833"/>
                  </a:lnTo>
                  <a:lnTo>
                    <a:pt x="68011" y="122211"/>
                  </a:lnTo>
                  <a:lnTo>
                    <a:pt x="83679" y="151001"/>
                  </a:lnTo>
                  <a:lnTo>
                    <a:pt x="97571" y="170638"/>
                  </a:lnTo>
                  <a:lnTo>
                    <a:pt x="125701" y="1962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2" name="SMARTInkShape-Group66"/>
          <p:cNvGrpSpPr/>
          <p:nvPr/>
        </p:nvGrpSpPr>
        <p:grpSpPr>
          <a:xfrm>
            <a:off x="7601473" y="5291210"/>
            <a:ext cx="329678" cy="217556"/>
            <a:chOff x="7601473" y="5291210"/>
            <a:chExt cx="329678" cy="217556"/>
          </a:xfrm>
        </p:grpSpPr>
        <p:sp>
          <p:nvSpPr>
            <p:cNvPr id="309" name="SMARTInkShape-293"/>
            <p:cNvSpPr/>
            <p:nvPr>
              <p:custDataLst>
                <p:tags r:id="rId21"/>
              </p:custDataLst>
            </p:nvPr>
          </p:nvSpPr>
          <p:spPr>
            <a:xfrm>
              <a:off x="7601473" y="5385929"/>
              <a:ext cx="119413" cy="122837"/>
            </a:xfrm>
            <a:custGeom>
              <a:avLst/>
              <a:gdLst/>
              <a:ahLst/>
              <a:cxnLst/>
              <a:rect l="0" t="0" r="0" b="0"/>
              <a:pathLst>
                <a:path w="119413" h="122837">
                  <a:moveTo>
                    <a:pt x="12177" y="11571"/>
                  </a:moveTo>
                  <a:lnTo>
                    <a:pt x="12177" y="11571"/>
                  </a:lnTo>
                  <a:lnTo>
                    <a:pt x="5436" y="14942"/>
                  </a:lnTo>
                  <a:lnTo>
                    <a:pt x="3449" y="18757"/>
                  </a:lnTo>
                  <a:lnTo>
                    <a:pt x="0" y="49642"/>
                  </a:lnTo>
                  <a:lnTo>
                    <a:pt x="6374" y="75455"/>
                  </a:lnTo>
                  <a:lnTo>
                    <a:pt x="25534" y="104937"/>
                  </a:lnTo>
                  <a:lnTo>
                    <a:pt x="34811" y="115626"/>
                  </a:lnTo>
                  <a:lnTo>
                    <a:pt x="45520" y="121317"/>
                  </a:lnTo>
                  <a:lnTo>
                    <a:pt x="51339" y="122836"/>
                  </a:lnTo>
                  <a:lnTo>
                    <a:pt x="63448" y="120759"/>
                  </a:lnTo>
                  <a:lnTo>
                    <a:pt x="88470" y="107928"/>
                  </a:lnTo>
                  <a:lnTo>
                    <a:pt x="100713" y="95938"/>
                  </a:lnTo>
                  <a:lnTo>
                    <a:pt x="115332" y="64361"/>
                  </a:lnTo>
                  <a:lnTo>
                    <a:pt x="119047" y="55231"/>
                  </a:lnTo>
                  <a:lnTo>
                    <a:pt x="119412" y="37561"/>
                  </a:lnTo>
                  <a:lnTo>
                    <a:pt x="113565" y="17390"/>
                  </a:lnTo>
                  <a:lnTo>
                    <a:pt x="111519" y="13334"/>
                  </a:lnTo>
                  <a:lnTo>
                    <a:pt x="91785" y="883"/>
                  </a:lnTo>
                  <a:lnTo>
                    <a:pt x="73429" y="0"/>
                  </a:lnTo>
                  <a:lnTo>
                    <a:pt x="54216" y="5018"/>
                  </a:lnTo>
                  <a:lnTo>
                    <a:pt x="29650" y="19036"/>
                  </a:lnTo>
                  <a:lnTo>
                    <a:pt x="16963" y="32441"/>
                  </a:lnTo>
                  <a:lnTo>
                    <a:pt x="5827" y="496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SMARTInkShape-294"/>
            <p:cNvSpPr/>
            <p:nvPr>
              <p:custDataLst>
                <p:tags r:id="rId22"/>
              </p:custDataLst>
            </p:nvPr>
          </p:nvSpPr>
          <p:spPr>
            <a:xfrm>
              <a:off x="7811437" y="5291210"/>
              <a:ext cx="100664" cy="195191"/>
            </a:xfrm>
            <a:custGeom>
              <a:avLst/>
              <a:gdLst/>
              <a:ahLst/>
              <a:cxnLst/>
              <a:rect l="0" t="0" r="0" b="0"/>
              <a:pathLst>
                <a:path w="100664" h="195191">
                  <a:moveTo>
                    <a:pt x="18113" y="195190"/>
                  </a:moveTo>
                  <a:lnTo>
                    <a:pt x="18113" y="195190"/>
                  </a:lnTo>
                  <a:lnTo>
                    <a:pt x="16702" y="172809"/>
                  </a:lnTo>
                  <a:lnTo>
                    <a:pt x="8679" y="147087"/>
                  </a:lnTo>
                  <a:lnTo>
                    <a:pt x="2226" y="121279"/>
                  </a:lnTo>
                  <a:lnTo>
                    <a:pt x="0" y="95758"/>
                  </a:lnTo>
                  <a:lnTo>
                    <a:pt x="46" y="68910"/>
                  </a:lnTo>
                  <a:lnTo>
                    <a:pt x="3509" y="38300"/>
                  </a:lnTo>
                  <a:lnTo>
                    <a:pt x="4567" y="27154"/>
                  </a:lnTo>
                  <a:lnTo>
                    <a:pt x="8800" y="17967"/>
                  </a:lnTo>
                  <a:lnTo>
                    <a:pt x="15385" y="9885"/>
                  </a:lnTo>
                  <a:lnTo>
                    <a:pt x="23016" y="3941"/>
                  </a:lnTo>
                  <a:lnTo>
                    <a:pt x="31111" y="829"/>
                  </a:lnTo>
                  <a:lnTo>
                    <a:pt x="35245" y="0"/>
                  </a:lnTo>
                  <a:lnTo>
                    <a:pt x="65111" y="12465"/>
                  </a:lnTo>
                  <a:lnTo>
                    <a:pt x="100663" y="364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SMARTInkShape-295"/>
            <p:cNvSpPr/>
            <p:nvPr>
              <p:custDataLst>
                <p:tags r:id="rId23"/>
              </p:custDataLst>
            </p:nvPr>
          </p:nvSpPr>
          <p:spPr>
            <a:xfrm>
              <a:off x="7760844" y="5346700"/>
              <a:ext cx="170307" cy="30868"/>
            </a:xfrm>
            <a:custGeom>
              <a:avLst/>
              <a:gdLst/>
              <a:ahLst/>
              <a:cxnLst/>
              <a:rect l="0" t="0" r="0" b="0"/>
              <a:pathLst>
                <a:path w="170307" h="30868">
                  <a:moveTo>
                    <a:pt x="11556" y="25400"/>
                  </a:moveTo>
                  <a:lnTo>
                    <a:pt x="11556" y="25400"/>
                  </a:lnTo>
                  <a:lnTo>
                    <a:pt x="2718" y="25400"/>
                  </a:lnTo>
                  <a:lnTo>
                    <a:pt x="1430" y="26106"/>
                  </a:lnTo>
                  <a:lnTo>
                    <a:pt x="572" y="27281"/>
                  </a:lnTo>
                  <a:lnTo>
                    <a:pt x="0" y="28771"/>
                  </a:lnTo>
                  <a:lnTo>
                    <a:pt x="1736" y="29764"/>
                  </a:lnTo>
                  <a:lnTo>
                    <a:pt x="9308" y="30867"/>
                  </a:lnTo>
                  <a:lnTo>
                    <a:pt x="36486" y="27212"/>
                  </a:lnTo>
                  <a:lnTo>
                    <a:pt x="60727" y="25231"/>
                  </a:lnTo>
                  <a:lnTo>
                    <a:pt x="86489" y="19784"/>
                  </a:lnTo>
                  <a:lnTo>
                    <a:pt x="115446" y="10252"/>
                  </a:lnTo>
                  <a:lnTo>
                    <a:pt x="17030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5" name="SMARTInkShape-Group67"/>
          <p:cNvGrpSpPr/>
          <p:nvPr/>
        </p:nvGrpSpPr>
        <p:grpSpPr>
          <a:xfrm>
            <a:off x="8235950" y="5251450"/>
            <a:ext cx="527051" cy="184151"/>
            <a:chOff x="8235950" y="5251450"/>
            <a:chExt cx="527051" cy="184151"/>
          </a:xfrm>
        </p:grpSpPr>
        <p:sp>
          <p:nvSpPr>
            <p:cNvPr id="313" name="SMARTInkShape-296"/>
            <p:cNvSpPr/>
            <p:nvPr>
              <p:custDataLst>
                <p:tags r:id="rId19"/>
              </p:custDataLst>
            </p:nvPr>
          </p:nvSpPr>
          <p:spPr>
            <a:xfrm>
              <a:off x="8286750" y="5251450"/>
              <a:ext cx="19051" cy="184151"/>
            </a:xfrm>
            <a:custGeom>
              <a:avLst/>
              <a:gdLst/>
              <a:ahLst/>
              <a:cxnLst/>
              <a:rect l="0" t="0" r="0" b="0"/>
              <a:pathLst>
                <a:path w="19051" h="184151">
                  <a:moveTo>
                    <a:pt x="0" y="0"/>
                  </a:moveTo>
                  <a:lnTo>
                    <a:pt x="0" y="0"/>
                  </a:lnTo>
                  <a:lnTo>
                    <a:pt x="0" y="28156"/>
                  </a:lnTo>
                  <a:lnTo>
                    <a:pt x="0" y="51555"/>
                  </a:lnTo>
                  <a:lnTo>
                    <a:pt x="3371" y="82381"/>
                  </a:lnTo>
                  <a:lnTo>
                    <a:pt x="8838" y="109389"/>
                  </a:lnTo>
                  <a:lnTo>
                    <a:pt x="11556" y="135266"/>
                  </a:lnTo>
                  <a:lnTo>
                    <a:pt x="16838" y="162813"/>
                  </a:lnTo>
                  <a:lnTo>
                    <a:pt x="19050" y="184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SMARTInkShape-297"/>
            <p:cNvSpPr/>
            <p:nvPr>
              <p:custDataLst>
                <p:tags r:id="rId20"/>
              </p:custDataLst>
            </p:nvPr>
          </p:nvSpPr>
          <p:spPr>
            <a:xfrm>
              <a:off x="8235950" y="5260782"/>
              <a:ext cx="527051" cy="147811"/>
            </a:xfrm>
            <a:custGeom>
              <a:avLst/>
              <a:gdLst/>
              <a:ahLst/>
              <a:cxnLst/>
              <a:rect l="0" t="0" r="0" b="0"/>
              <a:pathLst>
                <a:path w="527051" h="147811">
                  <a:moveTo>
                    <a:pt x="0" y="98618"/>
                  </a:moveTo>
                  <a:lnTo>
                    <a:pt x="0" y="98618"/>
                  </a:lnTo>
                  <a:lnTo>
                    <a:pt x="29493" y="111483"/>
                  </a:lnTo>
                  <a:lnTo>
                    <a:pt x="53894" y="115836"/>
                  </a:lnTo>
                  <a:lnTo>
                    <a:pt x="63447" y="116446"/>
                  </a:lnTo>
                  <a:lnTo>
                    <a:pt x="83467" y="111481"/>
                  </a:lnTo>
                  <a:lnTo>
                    <a:pt x="114951" y="97787"/>
                  </a:lnTo>
                  <a:lnTo>
                    <a:pt x="143619" y="69609"/>
                  </a:lnTo>
                  <a:lnTo>
                    <a:pt x="165935" y="38172"/>
                  </a:lnTo>
                  <a:lnTo>
                    <a:pt x="188642" y="8546"/>
                  </a:lnTo>
                  <a:lnTo>
                    <a:pt x="195083" y="2142"/>
                  </a:lnTo>
                  <a:lnTo>
                    <a:pt x="197789" y="433"/>
                  </a:lnTo>
                  <a:lnTo>
                    <a:pt x="200298" y="0"/>
                  </a:lnTo>
                  <a:lnTo>
                    <a:pt x="202676" y="418"/>
                  </a:lnTo>
                  <a:lnTo>
                    <a:pt x="204967" y="1401"/>
                  </a:lnTo>
                  <a:lnTo>
                    <a:pt x="214934" y="16269"/>
                  </a:lnTo>
                  <a:lnTo>
                    <a:pt x="225169" y="41508"/>
                  </a:lnTo>
                  <a:lnTo>
                    <a:pt x="231685" y="66876"/>
                  </a:lnTo>
                  <a:lnTo>
                    <a:pt x="240333" y="91565"/>
                  </a:lnTo>
                  <a:lnTo>
                    <a:pt x="246514" y="112417"/>
                  </a:lnTo>
                  <a:lnTo>
                    <a:pt x="261189" y="137200"/>
                  </a:lnTo>
                  <a:lnTo>
                    <a:pt x="270366" y="143987"/>
                  </a:lnTo>
                  <a:lnTo>
                    <a:pt x="280095" y="147810"/>
                  </a:lnTo>
                  <a:lnTo>
                    <a:pt x="283390" y="146229"/>
                  </a:lnTo>
                  <a:lnTo>
                    <a:pt x="294067" y="134597"/>
                  </a:lnTo>
                  <a:lnTo>
                    <a:pt x="313199" y="104131"/>
                  </a:lnTo>
                  <a:lnTo>
                    <a:pt x="326928" y="72403"/>
                  </a:lnTo>
                  <a:lnTo>
                    <a:pt x="330135" y="68441"/>
                  </a:lnTo>
                  <a:lnTo>
                    <a:pt x="333684" y="66506"/>
                  </a:lnTo>
                  <a:lnTo>
                    <a:pt x="337462" y="65921"/>
                  </a:lnTo>
                  <a:lnTo>
                    <a:pt x="344716" y="67152"/>
                  </a:lnTo>
                  <a:lnTo>
                    <a:pt x="364141" y="79022"/>
                  </a:lnTo>
                  <a:lnTo>
                    <a:pt x="393500" y="110553"/>
                  </a:lnTo>
                  <a:lnTo>
                    <a:pt x="408222" y="122302"/>
                  </a:lnTo>
                  <a:lnTo>
                    <a:pt x="413259" y="124285"/>
                  </a:lnTo>
                  <a:lnTo>
                    <a:pt x="422619" y="124607"/>
                  </a:lnTo>
                  <a:lnTo>
                    <a:pt x="435821" y="120821"/>
                  </a:lnTo>
                  <a:lnTo>
                    <a:pt x="448670" y="108489"/>
                  </a:lnTo>
                  <a:lnTo>
                    <a:pt x="459879" y="82407"/>
                  </a:lnTo>
                  <a:lnTo>
                    <a:pt x="462824" y="62620"/>
                  </a:lnTo>
                  <a:lnTo>
                    <a:pt x="463066" y="55569"/>
                  </a:lnTo>
                  <a:lnTo>
                    <a:pt x="459572" y="43972"/>
                  </a:lnTo>
                  <a:lnTo>
                    <a:pt x="456665" y="38905"/>
                  </a:lnTo>
                  <a:lnTo>
                    <a:pt x="452610" y="35526"/>
                  </a:lnTo>
                  <a:lnTo>
                    <a:pt x="438201" y="30770"/>
                  </a:lnTo>
                  <a:lnTo>
                    <a:pt x="431588" y="29658"/>
                  </a:lnTo>
                  <a:lnTo>
                    <a:pt x="422533" y="32926"/>
                  </a:lnTo>
                  <a:lnTo>
                    <a:pt x="417156" y="35774"/>
                  </a:lnTo>
                  <a:lnTo>
                    <a:pt x="409298" y="46463"/>
                  </a:lnTo>
                  <a:lnTo>
                    <a:pt x="402790" y="66466"/>
                  </a:lnTo>
                  <a:lnTo>
                    <a:pt x="401877" y="72951"/>
                  </a:lnTo>
                  <a:lnTo>
                    <a:pt x="407333" y="95560"/>
                  </a:lnTo>
                  <a:lnTo>
                    <a:pt x="424629" y="116762"/>
                  </a:lnTo>
                  <a:lnTo>
                    <a:pt x="435904" y="124321"/>
                  </a:lnTo>
                  <a:lnTo>
                    <a:pt x="458011" y="132545"/>
                  </a:lnTo>
                  <a:lnTo>
                    <a:pt x="488535" y="131530"/>
                  </a:lnTo>
                  <a:lnTo>
                    <a:pt x="527050" y="1303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2" name="SMARTInkShape-Group68"/>
          <p:cNvGrpSpPr/>
          <p:nvPr/>
        </p:nvGrpSpPr>
        <p:grpSpPr>
          <a:xfrm>
            <a:off x="9017900" y="5226050"/>
            <a:ext cx="1040501" cy="295305"/>
            <a:chOff x="9017900" y="5226050"/>
            <a:chExt cx="1040501" cy="295305"/>
          </a:xfrm>
        </p:grpSpPr>
        <p:sp>
          <p:nvSpPr>
            <p:cNvPr id="316" name="SMARTInkShape-298"/>
            <p:cNvSpPr/>
            <p:nvPr>
              <p:custDataLst>
                <p:tags r:id="rId13"/>
              </p:custDataLst>
            </p:nvPr>
          </p:nvSpPr>
          <p:spPr>
            <a:xfrm>
              <a:off x="9017900" y="5229378"/>
              <a:ext cx="170551" cy="291977"/>
            </a:xfrm>
            <a:custGeom>
              <a:avLst/>
              <a:gdLst/>
              <a:ahLst/>
              <a:cxnLst/>
              <a:rect l="0" t="0" r="0" b="0"/>
              <a:pathLst>
                <a:path w="170551" h="291977">
                  <a:moveTo>
                    <a:pt x="88000" y="142722"/>
                  </a:moveTo>
                  <a:lnTo>
                    <a:pt x="88000" y="142722"/>
                  </a:lnTo>
                  <a:lnTo>
                    <a:pt x="60864" y="142722"/>
                  </a:lnTo>
                  <a:lnTo>
                    <a:pt x="43035" y="146093"/>
                  </a:lnTo>
                  <a:lnTo>
                    <a:pt x="34384" y="151511"/>
                  </a:lnTo>
                  <a:lnTo>
                    <a:pt x="13434" y="179712"/>
                  </a:lnTo>
                  <a:lnTo>
                    <a:pt x="3656" y="204278"/>
                  </a:lnTo>
                  <a:lnTo>
                    <a:pt x="0" y="231238"/>
                  </a:lnTo>
                  <a:lnTo>
                    <a:pt x="778" y="251263"/>
                  </a:lnTo>
                  <a:lnTo>
                    <a:pt x="5960" y="266692"/>
                  </a:lnTo>
                  <a:lnTo>
                    <a:pt x="14849" y="279194"/>
                  </a:lnTo>
                  <a:lnTo>
                    <a:pt x="25150" y="288043"/>
                  </a:lnTo>
                  <a:lnTo>
                    <a:pt x="34431" y="291976"/>
                  </a:lnTo>
                  <a:lnTo>
                    <a:pt x="47023" y="289961"/>
                  </a:lnTo>
                  <a:lnTo>
                    <a:pt x="54332" y="287447"/>
                  </a:lnTo>
                  <a:lnTo>
                    <a:pt x="64335" y="279011"/>
                  </a:lnTo>
                  <a:lnTo>
                    <a:pt x="83290" y="249517"/>
                  </a:lnTo>
                  <a:lnTo>
                    <a:pt x="95719" y="218276"/>
                  </a:lnTo>
                  <a:lnTo>
                    <a:pt x="102015" y="200996"/>
                  </a:lnTo>
                  <a:lnTo>
                    <a:pt x="106263" y="172140"/>
                  </a:lnTo>
                  <a:lnTo>
                    <a:pt x="111678" y="144696"/>
                  </a:lnTo>
                  <a:lnTo>
                    <a:pt x="117044" y="113125"/>
                  </a:lnTo>
                  <a:lnTo>
                    <a:pt x="118548" y="86999"/>
                  </a:lnTo>
                  <a:lnTo>
                    <a:pt x="117335" y="64569"/>
                  </a:lnTo>
                  <a:lnTo>
                    <a:pt x="110803" y="36075"/>
                  </a:lnTo>
                  <a:lnTo>
                    <a:pt x="99325" y="7905"/>
                  </a:lnTo>
                  <a:lnTo>
                    <a:pt x="94679" y="1664"/>
                  </a:lnTo>
                  <a:lnTo>
                    <a:pt x="92452" y="0"/>
                  </a:lnTo>
                  <a:lnTo>
                    <a:pt x="90263" y="1007"/>
                  </a:lnTo>
                  <a:lnTo>
                    <a:pt x="85948" y="7771"/>
                  </a:lnTo>
                  <a:lnTo>
                    <a:pt x="82924" y="33592"/>
                  </a:lnTo>
                  <a:lnTo>
                    <a:pt x="82027" y="61312"/>
                  </a:lnTo>
                  <a:lnTo>
                    <a:pt x="88504" y="87399"/>
                  </a:lnTo>
                  <a:lnTo>
                    <a:pt x="95989" y="116374"/>
                  </a:lnTo>
                  <a:lnTo>
                    <a:pt x="102675" y="143930"/>
                  </a:lnTo>
                  <a:lnTo>
                    <a:pt x="115619" y="173456"/>
                  </a:lnTo>
                  <a:lnTo>
                    <a:pt x="124798" y="192515"/>
                  </a:lnTo>
                  <a:lnTo>
                    <a:pt x="144265" y="210074"/>
                  </a:lnTo>
                  <a:lnTo>
                    <a:pt x="170550" y="2252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SMARTInkShape-299"/>
            <p:cNvSpPr/>
            <p:nvPr>
              <p:custDataLst>
                <p:tags r:id="rId14"/>
              </p:custDataLst>
            </p:nvPr>
          </p:nvSpPr>
          <p:spPr>
            <a:xfrm>
              <a:off x="9280093" y="5334000"/>
              <a:ext cx="54408" cy="120651"/>
            </a:xfrm>
            <a:custGeom>
              <a:avLst/>
              <a:gdLst/>
              <a:ahLst/>
              <a:cxnLst/>
              <a:rect l="0" t="0" r="0" b="0"/>
              <a:pathLst>
                <a:path w="54408" h="120651">
                  <a:moveTo>
                    <a:pt x="9957" y="120650"/>
                  </a:moveTo>
                  <a:lnTo>
                    <a:pt x="9957" y="120650"/>
                  </a:lnTo>
                  <a:lnTo>
                    <a:pt x="4489" y="120650"/>
                  </a:lnTo>
                  <a:lnTo>
                    <a:pt x="4195" y="119945"/>
                  </a:lnTo>
                  <a:lnTo>
                    <a:pt x="0" y="100385"/>
                  </a:lnTo>
                  <a:lnTo>
                    <a:pt x="2686" y="77084"/>
                  </a:lnTo>
                  <a:lnTo>
                    <a:pt x="3334" y="51062"/>
                  </a:lnTo>
                  <a:lnTo>
                    <a:pt x="5408" y="29241"/>
                  </a:lnTo>
                  <a:lnTo>
                    <a:pt x="9346" y="18640"/>
                  </a:lnTo>
                  <a:lnTo>
                    <a:pt x="15800" y="9225"/>
                  </a:lnTo>
                  <a:lnTo>
                    <a:pt x="20203" y="6150"/>
                  </a:lnTo>
                  <a:lnTo>
                    <a:pt x="35806" y="1822"/>
                  </a:lnTo>
                  <a:lnTo>
                    <a:pt x="5440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SMARTInkShape-300"/>
            <p:cNvSpPr/>
            <p:nvPr>
              <p:custDataLst>
                <p:tags r:id="rId15"/>
              </p:custDataLst>
            </p:nvPr>
          </p:nvSpPr>
          <p:spPr>
            <a:xfrm>
              <a:off x="9430338" y="5334000"/>
              <a:ext cx="12113" cy="107951"/>
            </a:xfrm>
            <a:custGeom>
              <a:avLst/>
              <a:gdLst/>
              <a:ahLst/>
              <a:cxnLst/>
              <a:rect l="0" t="0" r="0" b="0"/>
              <a:pathLst>
                <a:path w="12113" h="107951">
                  <a:moveTo>
                    <a:pt x="5762" y="0"/>
                  </a:moveTo>
                  <a:lnTo>
                    <a:pt x="5762" y="0"/>
                  </a:lnTo>
                  <a:lnTo>
                    <a:pt x="2391" y="6742"/>
                  </a:lnTo>
                  <a:lnTo>
                    <a:pt x="0" y="32507"/>
                  </a:lnTo>
                  <a:lnTo>
                    <a:pt x="292" y="59334"/>
                  </a:lnTo>
                  <a:lnTo>
                    <a:pt x="12112" y="1079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SMARTInkShape-301"/>
            <p:cNvSpPr/>
            <p:nvPr>
              <p:custDataLst>
                <p:tags r:id="rId16"/>
              </p:custDataLst>
            </p:nvPr>
          </p:nvSpPr>
          <p:spPr>
            <a:xfrm>
              <a:off x="9404350" y="5226050"/>
              <a:ext cx="12701" cy="19051"/>
            </a:xfrm>
            <a:custGeom>
              <a:avLst/>
              <a:gdLst/>
              <a:ahLst/>
              <a:cxnLst/>
              <a:rect l="0" t="0" r="0" b="0"/>
              <a:pathLst>
                <a:path w="12701" h="19051">
                  <a:moveTo>
                    <a:pt x="12700" y="0"/>
                  </a:moveTo>
                  <a:lnTo>
                    <a:pt x="12700" y="0"/>
                  </a:lnTo>
                  <a:lnTo>
                    <a:pt x="2575" y="10831"/>
                  </a:lnTo>
                  <a:lnTo>
                    <a:pt x="0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SMARTInkShape-302"/>
            <p:cNvSpPr/>
            <p:nvPr>
              <p:custDataLst>
                <p:tags r:id="rId17"/>
              </p:custDataLst>
            </p:nvPr>
          </p:nvSpPr>
          <p:spPr>
            <a:xfrm>
              <a:off x="9556750" y="5283200"/>
              <a:ext cx="107951" cy="128792"/>
            </a:xfrm>
            <a:custGeom>
              <a:avLst/>
              <a:gdLst/>
              <a:ahLst/>
              <a:cxnLst/>
              <a:rect l="0" t="0" r="0" b="0"/>
              <a:pathLst>
                <a:path w="107951" h="128792">
                  <a:moveTo>
                    <a:pt x="0" y="19050"/>
                  </a:moveTo>
                  <a:lnTo>
                    <a:pt x="0" y="19050"/>
                  </a:lnTo>
                  <a:lnTo>
                    <a:pt x="6907" y="46680"/>
                  </a:lnTo>
                  <a:lnTo>
                    <a:pt x="14927" y="75386"/>
                  </a:lnTo>
                  <a:lnTo>
                    <a:pt x="24011" y="100733"/>
                  </a:lnTo>
                  <a:lnTo>
                    <a:pt x="39337" y="121120"/>
                  </a:lnTo>
                  <a:lnTo>
                    <a:pt x="49677" y="128629"/>
                  </a:lnTo>
                  <a:lnTo>
                    <a:pt x="53579" y="128791"/>
                  </a:lnTo>
                  <a:lnTo>
                    <a:pt x="61678" y="125209"/>
                  </a:lnTo>
                  <a:lnTo>
                    <a:pt x="70800" y="118630"/>
                  </a:lnTo>
                  <a:lnTo>
                    <a:pt x="77970" y="105470"/>
                  </a:lnTo>
                  <a:lnTo>
                    <a:pt x="88854" y="75874"/>
                  </a:lnTo>
                  <a:lnTo>
                    <a:pt x="99478" y="48771"/>
                  </a:lnTo>
                  <a:lnTo>
                    <a:pt x="105126" y="30443"/>
                  </a:lnTo>
                  <a:lnTo>
                    <a:pt x="1079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SMARTInkShape-303"/>
            <p:cNvSpPr/>
            <p:nvPr>
              <p:custDataLst>
                <p:tags r:id="rId18"/>
              </p:custDataLst>
            </p:nvPr>
          </p:nvSpPr>
          <p:spPr>
            <a:xfrm>
              <a:off x="9759950" y="5312589"/>
              <a:ext cx="298451" cy="114670"/>
            </a:xfrm>
            <a:custGeom>
              <a:avLst/>
              <a:gdLst/>
              <a:ahLst/>
              <a:cxnLst/>
              <a:rect l="0" t="0" r="0" b="0"/>
              <a:pathLst>
                <a:path w="298451" h="114670">
                  <a:moveTo>
                    <a:pt x="0" y="65861"/>
                  </a:moveTo>
                  <a:lnTo>
                    <a:pt x="0" y="65861"/>
                  </a:lnTo>
                  <a:lnTo>
                    <a:pt x="12553" y="63979"/>
                  </a:lnTo>
                  <a:lnTo>
                    <a:pt x="35702" y="58689"/>
                  </a:lnTo>
                  <a:lnTo>
                    <a:pt x="46206" y="53031"/>
                  </a:lnTo>
                  <a:lnTo>
                    <a:pt x="60649" y="35169"/>
                  </a:lnTo>
                  <a:lnTo>
                    <a:pt x="63880" y="23763"/>
                  </a:lnTo>
                  <a:lnTo>
                    <a:pt x="63574" y="8313"/>
                  </a:lnTo>
                  <a:lnTo>
                    <a:pt x="61433" y="5624"/>
                  </a:lnTo>
                  <a:lnTo>
                    <a:pt x="53409" y="753"/>
                  </a:lnTo>
                  <a:lnTo>
                    <a:pt x="40905" y="0"/>
                  </a:lnTo>
                  <a:lnTo>
                    <a:pt x="33621" y="787"/>
                  </a:lnTo>
                  <a:lnTo>
                    <a:pt x="23645" y="5424"/>
                  </a:lnTo>
                  <a:lnTo>
                    <a:pt x="16153" y="13601"/>
                  </a:lnTo>
                  <a:lnTo>
                    <a:pt x="8120" y="26642"/>
                  </a:lnTo>
                  <a:lnTo>
                    <a:pt x="2406" y="56592"/>
                  </a:lnTo>
                  <a:lnTo>
                    <a:pt x="1181" y="85066"/>
                  </a:lnTo>
                  <a:lnTo>
                    <a:pt x="3582" y="97680"/>
                  </a:lnTo>
                  <a:lnTo>
                    <a:pt x="8883" y="106579"/>
                  </a:lnTo>
                  <a:lnTo>
                    <a:pt x="12272" y="109939"/>
                  </a:lnTo>
                  <a:lnTo>
                    <a:pt x="23563" y="113674"/>
                  </a:lnTo>
                  <a:lnTo>
                    <a:pt x="30525" y="114669"/>
                  </a:lnTo>
                  <a:lnTo>
                    <a:pt x="47668" y="110132"/>
                  </a:lnTo>
                  <a:lnTo>
                    <a:pt x="73391" y="97558"/>
                  </a:lnTo>
                  <a:lnTo>
                    <a:pt x="86945" y="88415"/>
                  </a:lnTo>
                  <a:lnTo>
                    <a:pt x="115018" y="62507"/>
                  </a:lnTo>
                  <a:lnTo>
                    <a:pt x="143625" y="30837"/>
                  </a:lnTo>
                  <a:lnTo>
                    <a:pt x="152262" y="25600"/>
                  </a:lnTo>
                  <a:lnTo>
                    <a:pt x="156542" y="24204"/>
                  </a:lnTo>
                  <a:lnTo>
                    <a:pt x="160100" y="23978"/>
                  </a:lnTo>
                  <a:lnTo>
                    <a:pt x="165935" y="25610"/>
                  </a:lnTo>
                  <a:lnTo>
                    <a:pt x="167773" y="27738"/>
                  </a:lnTo>
                  <a:lnTo>
                    <a:pt x="169816" y="33865"/>
                  </a:lnTo>
                  <a:lnTo>
                    <a:pt x="171128" y="63800"/>
                  </a:lnTo>
                  <a:lnTo>
                    <a:pt x="171354" y="88455"/>
                  </a:lnTo>
                  <a:lnTo>
                    <a:pt x="171438" y="112529"/>
                  </a:lnTo>
                  <a:lnTo>
                    <a:pt x="172148" y="113200"/>
                  </a:lnTo>
                  <a:lnTo>
                    <a:pt x="173326" y="112943"/>
                  </a:lnTo>
                  <a:lnTo>
                    <a:pt x="174818" y="112065"/>
                  </a:lnTo>
                  <a:lnTo>
                    <a:pt x="186196" y="92964"/>
                  </a:lnTo>
                  <a:lnTo>
                    <a:pt x="201487" y="62826"/>
                  </a:lnTo>
                  <a:lnTo>
                    <a:pt x="221755" y="36883"/>
                  </a:lnTo>
                  <a:lnTo>
                    <a:pt x="228615" y="31815"/>
                  </a:lnTo>
                  <a:lnTo>
                    <a:pt x="239815" y="28962"/>
                  </a:lnTo>
                  <a:lnTo>
                    <a:pt x="243838" y="30679"/>
                  </a:lnTo>
                  <a:lnTo>
                    <a:pt x="264640" y="51010"/>
                  </a:lnTo>
                  <a:lnTo>
                    <a:pt x="281150" y="81908"/>
                  </a:lnTo>
                  <a:lnTo>
                    <a:pt x="298450" y="10396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9" name="SMARTInkShape-Group69"/>
          <p:cNvGrpSpPr/>
          <p:nvPr/>
        </p:nvGrpSpPr>
        <p:grpSpPr>
          <a:xfrm>
            <a:off x="10288369" y="5245100"/>
            <a:ext cx="836974" cy="317501"/>
            <a:chOff x="10288369" y="5245100"/>
            <a:chExt cx="836974" cy="317501"/>
          </a:xfrm>
        </p:grpSpPr>
        <p:sp>
          <p:nvSpPr>
            <p:cNvPr id="323" name="SMARTInkShape-304"/>
            <p:cNvSpPr/>
            <p:nvPr>
              <p:custDataLst>
                <p:tags r:id="rId7"/>
              </p:custDataLst>
            </p:nvPr>
          </p:nvSpPr>
          <p:spPr>
            <a:xfrm>
              <a:off x="10288369" y="5309718"/>
              <a:ext cx="111137" cy="252883"/>
            </a:xfrm>
            <a:custGeom>
              <a:avLst/>
              <a:gdLst/>
              <a:ahLst/>
              <a:cxnLst/>
              <a:rect l="0" t="0" r="0" b="0"/>
              <a:pathLst>
                <a:path w="111137" h="252883">
                  <a:moveTo>
                    <a:pt x="17681" y="252882"/>
                  </a:moveTo>
                  <a:lnTo>
                    <a:pt x="17681" y="252882"/>
                  </a:lnTo>
                  <a:lnTo>
                    <a:pt x="17681" y="247414"/>
                  </a:lnTo>
                  <a:lnTo>
                    <a:pt x="10773" y="220281"/>
                  </a:lnTo>
                  <a:lnTo>
                    <a:pt x="6697" y="191011"/>
                  </a:lnTo>
                  <a:lnTo>
                    <a:pt x="5744" y="171056"/>
                  </a:lnTo>
                  <a:lnTo>
                    <a:pt x="5321" y="145724"/>
                  </a:lnTo>
                  <a:lnTo>
                    <a:pt x="3251" y="123647"/>
                  </a:lnTo>
                  <a:lnTo>
                    <a:pt x="0" y="95351"/>
                  </a:lnTo>
                  <a:lnTo>
                    <a:pt x="918" y="65330"/>
                  </a:lnTo>
                  <a:lnTo>
                    <a:pt x="5658" y="37150"/>
                  </a:lnTo>
                  <a:lnTo>
                    <a:pt x="10926" y="24356"/>
                  </a:lnTo>
                  <a:lnTo>
                    <a:pt x="20324" y="11615"/>
                  </a:lnTo>
                  <a:lnTo>
                    <a:pt x="33437" y="4541"/>
                  </a:lnTo>
                  <a:lnTo>
                    <a:pt x="58110" y="0"/>
                  </a:lnTo>
                  <a:lnTo>
                    <a:pt x="78893" y="5955"/>
                  </a:lnTo>
                  <a:lnTo>
                    <a:pt x="90982" y="14726"/>
                  </a:lnTo>
                  <a:lnTo>
                    <a:pt x="106871" y="34232"/>
                  </a:lnTo>
                  <a:lnTo>
                    <a:pt x="111136" y="54120"/>
                  </a:lnTo>
                  <a:lnTo>
                    <a:pt x="109027" y="81257"/>
                  </a:lnTo>
                  <a:lnTo>
                    <a:pt x="100564" y="104899"/>
                  </a:lnTo>
                  <a:lnTo>
                    <a:pt x="91207" y="114910"/>
                  </a:lnTo>
                  <a:lnTo>
                    <a:pt x="78582" y="121711"/>
                  </a:lnTo>
                  <a:lnTo>
                    <a:pt x="53051" y="128095"/>
                  </a:lnTo>
                  <a:lnTo>
                    <a:pt x="32159" y="126146"/>
                  </a:lnTo>
                  <a:lnTo>
                    <a:pt x="11331" y="1195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SMARTInkShape-305"/>
            <p:cNvSpPr/>
            <p:nvPr>
              <p:custDataLst>
                <p:tags r:id="rId8"/>
              </p:custDataLst>
            </p:nvPr>
          </p:nvSpPr>
          <p:spPr>
            <a:xfrm>
              <a:off x="10478196" y="5337597"/>
              <a:ext cx="126305" cy="86867"/>
            </a:xfrm>
            <a:custGeom>
              <a:avLst/>
              <a:gdLst/>
              <a:ahLst/>
              <a:cxnLst/>
              <a:rect l="0" t="0" r="0" b="0"/>
              <a:pathLst>
                <a:path w="126305" h="86867">
                  <a:moveTo>
                    <a:pt x="81854" y="9103"/>
                  </a:moveTo>
                  <a:lnTo>
                    <a:pt x="81854" y="9103"/>
                  </a:lnTo>
                  <a:lnTo>
                    <a:pt x="75374" y="8398"/>
                  </a:lnTo>
                  <a:lnTo>
                    <a:pt x="49251" y="264"/>
                  </a:lnTo>
                  <a:lnTo>
                    <a:pt x="37024" y="0"/>
                  </a:lnTo>
                  <a:lnTo>
                    <a:pt x="25947" y="2235"/>
                  </a:lnTo>
                  <a:lnTo>
                    <a:pt x="18672" y="5580"/>
                  </a:lnTo>
                  <a:lnTo>
                    <a:pt x="7237" y="18172"/>
                  </a:lnTo>
                  <a:lnTo>
                    <a:pt x="2829" y="31243"/>
                  </a:lnTo>
                  <a:lnTo>
                    <a:pt x="0" y="55889"/>
                  </a:lnTo>
                  <a:lnTo>
                    <a:pt x="3377" y="67291"/>
                  </a:lnTo>
                  <a:lnTo>
                    <a:pt x="9581" y="78003"/>
                  </a:lnTo>
                  <a:lnTo>
                    <a:pt x="17041" y="85116"/>
                  </a:lnTo>
                  <a:lnTo>
                    <a:pt x="20301" y="86589"/>
                  </a:lnTo>
                  <a:lnTo>
                    <a:pt x="23179" y="86866"/>
                  </a:lnTo>
                  <a:lnTo>
                    <a:pt x="25805" y="86345"/>
                  </a:lnTo>
                  <a:lnTo>
                    <a:pt x="44520" y="75369"/>
                  </a:lnTo>
                  <a:lnTo>
                    <a:pt x="57465" y="63702"/>
                  </a:lnTo>
                  <a:lnTo>
                    <a:pt x="63488" y="55477"/>
                  </a:lnTo>
                  <a:lnTo>
                    <a:pt x="75316" y="26307"/>
                  </a:lnTo>
                  <a:lnTo>
                    <a:pt x="78948" y="18866"/>
                  </a:lnTo>
                  <a:lnTo>
                    <a:pt x="81280" y="8236"/>
                  </a:lnTo>
                  <a:lnTo>
                    <a:pt x="81471" y="8524"/>
                  </a:lnTo>
                  <a:lnTo>
                    <a:pt x="85111" y="8932"/>
                  </a:lnTo>
                  <a:lnTo>
                    <a:pt x="86143" y="11106"/>
                  </a:lnTo>
                  <a:lnTo>
                    <a:pt x="89004" y="24278"/>
                  </a:lnTo>
                  <a:lnTo>
                    <a:pt x="101898" y="45810"/>
                  </a:lnTo>
                  <a:lnTo>
                    <a:pt x="126304" y="6625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SMARTInkShape-306"/>
            <p:cNvSpPr/>
            <p:nvPr>
              <p:custDataLst>
                <p:tags r:id="rId9"/>
              </p:custDataLst>
            </p:nvPr>
          </p:nvSpPr>
          <p:spPr>
            <a:xfrm>
              <a:off x="10681660" y="5288386"/>
              <a:ext cx="113341" cy="109115"/>
            </a:xfrm>
            <a:custGeom>
              <a:avLst/>
              <a:gdLst/>
              <a:ahLst/>
              <a:cxnLst/>
              <a:rect l="0" t="0" r="0" b="0"/>
              <a:pathLst>
                <a:path w="113341" h="109115">
                  <a:moveTo>
                    <a:pt x="11740" y="109114"/>
                  </a:moveTo>
                  <a:lnTo>
                    <a:pt x="11740" y="109114"/>
                  </a:lnTo>
                  <a:lnTo>
                    <a:pt x="6272" y="109114"/>
                  </a:lnTo>
                  <a:lnTo>
                    <a:pt x="2281" y="102372"/>
                  </a:lnTo>
                  <a:lnTo>
                    <a:pt x="0" y="84695"/>
                  </a:lnTo>
                  <a:lnTo>
                    <a:pt x="4299" y="54849"/>
                  </a:lnTo>
                  <a:lnTo>
                    <a:pt x="11338" y="37218"/>
                  </a:lnTo>
                  <a:lnTo>
                    <a:pt x="20735" y="22598"/>
                  </a:lnTo>
                  <a:lnTo>
                    <a:pt x="33846" y="12336"/>
                  </a:lnTo>
                  <a:lnTo>
                    <a:pt x="61890" y="0"/>
                  </a:lnTo>
                  <a:lnTo>
                    <a:pt x="113340" y="11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SMARTInkShape-307"/>
            <p:cNvSpPr/>
            <p:nvPr>
              <p:custDataLst>
                <p:tags r:id="rId10"/>
              </p:custDataLst>
            </p:nvPr>
          </p:nvSpPr>
          <p:spPr>
            <a:xfrm>
              <a:off x="10883900" y="5245100"/>
              <a:ext cx="38101" cy="165101"/>
            </a:xfrm>
            <a:custGeom>
              <a:avLst/>
              <a:gdLst/>
              <a:ahLst/>
              <a:cxnLst/>
              <a:rect l="0" t="0" r="0" b="0"/>
              <a:pathLst>
                <a:path w="38101" h="165101">
                  <a:moveTo>
                    <a:pt x="0" y="0"/>
                  </a:moveTo>
                  <a:lnTo>
                    <a:pt x="0" y="0"/>
                  </a:lnTo>
                  <a:lnTo>
                    <a:pt x="1882" y="31707"/>
                  </a:lnTo>
                  <a:lnTo>
                    <a:pt x="8838" y="57141"/>
                  </a:lnTo>
                  <a:lnTo>
                    <a:pt x="12643" y="87618"/>
                  </a:lnTo>
                  <a:lnTo>
                    <a:pt x="19458" y="118933"/>
                  </a:lnTo>
                  <a:lnTo>
                    <a:pt x="38100" y="165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SMARTInkShape-308"/>
            <p:cNvSpPr/>
            <p:nvPr>
              <p:custDataLst>
                <p:tags r:id="rId11"/>
              </p:custDataLst>
            </p:nvPr>
          </p:nvSpPr>
          <p:spPr>
            <a:xfrm>
              <a:off x="10842141" y="5314950"/>
              <a:ext cx="143360" cy="6090"/>
            </a:xfrm>
            <a:custGeom>
              <a:avLst/>
              <a:gdLst/>
              <a:ahLst/>
              <a:cxnLst/>
              <a:rect l="0" t="0" r="0" b="0"/>
              <a:pathLst>
                <a:path w="143360" h="6090">
                  <a:moveTo>
                    <a:pt x="3659" y="0"/>
                  </a:moveTo>
                  <a:lnTo>
                    <a:pt x="3659" y="0"/>
                  </a:lnTo>
                  <a:lnTo>
                    <a:pt x="0" y="0"/>
                  </a:lnTo>
                  <a:lnTo>
                    <a:pt x="16129" y="1881"/>
                  </a:lnTo>
                  <a:lnTo>
                    <a:pt x="45085" y="5467"/>
                  </a:lnTo>
                  <a:lnTo>
                    <a:pt x="69633" y="6089"/>
                  </a:lnTo>
                  <a:lnTo>
                    <a:pt x="94782" y="2901"/>
                  </a:lnTo>
                  <a:lnTo>
                    <a:pt x="123478" y="860"/>
                  </a:lnTo>
                  <a:lnTo>
                    <a:pt x="14335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SMARTInkShape-309"/>
            <p:cNvSpPr/>
            <p:nvPr>
              <p:custDataLst>
                <p:tags r:id="rId12"/>
              </p:custDataLst>
            </p:nvPr>
          </p:nvSpPr>
          <p:spPr>
            <a:xfrm>
              <a:off x="11008726" y="5283200"/>
              <a:ext cx="116617" cy="133351"/>
            </a:xfrm>
            <a:custGeom>
              <a:avLst/>
              <a:gdLst/>
              <a:ahLst/>
              <a:cxnLst/>
              <a:rect l="0" t="0" r="0" b="0"/>
              <a:pathLst>
                <a:path w="116617" h="133351">
                  <a:moveTo>
                    <a:pt x="84724" y="0"/>
                  </a:moveTo>
                  <a:lnTo>
                    <a:pt x="84724" y="0"/>
                  </a:lnTo>
                  <a:lnTo>
                    <a:pt x="56595" y="705"/>
                  </a:lnTo>
                  <a:lnTo>
                    <a:pt x="31504" y="5026"/>
                  </a:lnTo>
                  <a:lnTo>
                    <a:pt x="18031" y="6467"/>
                  </a:lnTo>
                  <a:lnTo>
                    <a:pt x="6481" y="11245"/>
                  </a:lnTo>
                  <a:lnTo>
                    <a:pt x="1031" y="15111"/>
                  </a:lnTo>
                  <a:lnTo>
                    <a:pt x="0" y="17129"/>
                  </a:lnTo>
                  <a:lnTo>
                    <a:pt x="19" y="19181"/>
                  </a:lnTo>
                  <a:lnTo>
                    <a:pt x="738" y="21254"/>
                  </a:lnTo>
                  <a:lnTo>
                    <a:pt x="8490" y="30914"/>
                  </a:lnTo>
                  <a:lnTo>
                    <a:pt x="19724" y="39341"/>
                  </a:lnTo>
                  <a:lnTo>
                    <a:pt x="49960" y="49216"/>
                  </a:lnTo>
                  <a:lnTo>
                    <a:pt x="81376" y="67130"/>
                  </a:lnTo>
                  <a:lnTo>
                    <a:pt x="110175" y="87541"/>
                  </a:lnTo>
                  <a:lnTo>
                    <a:pt x="114392" y="90110"/>
                  </a:lnTo>
                  <a:lnTo>
                    <a:pt x="116497" y="93940"/>
                  </a:lnTo>
                  <a:lnTo>
                    <a:pt x="116616" y="114572"/>
                  </a:lnTo>
                  <a:lnTo>
                    <a:pt x="115158" y="117304"/>
                  </a:lnTo>
                  <a:lnTo>
                    <a:pt x="97424" y="133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8825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Gears!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gear train is a mechanism used for transmitting ________________ and ___________. </a:t>
            </a:r>
          </a:p>
          <a:p>
            <a:r>
              <a:rPr lang="en-US" dirty="0" smtClean="0"/>
              <a:t>Gears transmit rotary motion through interlocking teeth. A </a:t>
            </a:r>
            <a:r>
              <a:rPr lang="en-US" b="1" dirty="0" smtClean="0"/>
              <a:t>gear train</a:t>
            </a:r>
            <a:r>
              <a:rPr lang="en-US" dirty="0" smtClean="0"/>
              <a:t> is made when ______ or more gears are meshed. </a:t>
            </a:r>
          </a:p>
          <a:p>
            <a:r>
              <a:rPr lang="en-US" dirty="0" smtClean="0"/>
              <a:t>Meshed gears always turn in ________________________.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0"/>
          <a:stretch>
            <a:fillRect/>
          </a:stretch>
        </p:blipFill>
        <p:spPr>
          <a:xfrm>
            <a:off x="5079780" y="4428467"/>
            <a:ext cx="2032440" cy="2066314"/>
          </a:xfrm>
          <a:prstGeom prst="rect">
            <a:avLst/>
          </a:prstGeom>
        </p:spPr>
      </p:pic>
      <p:grpSp>
        <p:nvGrpSpPr>
          <p:cNvPr id="72" name="SMARTInkShape-Group78"/>
          <p:cNvGrpSpPr/>
          <p:nvPr/>
        </p:nvGrpSpPr>
        <p:grpSpPr>
          <a:xfrm>
            <a:off x="7630913" y="3586398"/>
            <a:ext cx="1753035" cy="323320"/>
            <a:chOff x="7630913" y="3586398"/>
            <a:chExt cx="1753035" cy="323320"/>
          </a:xfrm>
        </p:grpSpPr>
        <p:sp>
          <p:nvSpPr>
            <p:cNvPr id="59" name="SMARTInkShape-358"/>
            <p:cNvSpPr/>
            <p:nvPr>
              <p:custDataLst>
                <p:tags r:id="rId36"/>
              </p:custDataLst>
            </p:nvPr>
          </p:nvSpPr>
          <p:spPr>
            <a:xfrm>
              <a:off x="9274428" y="3708400"/>
              <a:ext cx="109520" cy="171451"/>
            </a:xfrm>
            <a:custGeom>
              <a:avLst/>
              <a:gdLst/>
              <a:ahLst/>
              <a:cxnLst/>
              <a:rect l="0" t="0" r="0" b="0"/>
              <a:pathLst>
                <a:path w="109520" h="171451">
                  <a:moveTo>
                    <a:pt x="91822" y="0"/>
                  </a:moveTo>
                  <a:lnTo>
                    <a:pt x="91822" y="0"/>
                  </a:lnTo>
                  <a:lnTo>
                    <a:pt x="79270" y="1881"/>
                  </a:lnTo>
                  <a:lnTo>
                    <a:pt x="51755" y="10831"/>
                  </a:lnTo>
                  <a:lnTo>
                    <a:pt x="34795" y="17712"/>
                  </a:lnTo>
                  <a:lnTo>
                    <a:pt x="4399" y="36107"/>
                  </a:lnTo>
                  <a:lnTo>
                    <a:pt x="51" y="43329"/>
                  </a:lnTo>
                  <a:lnTo>
                    <a:pt x="0" y="51242"/>
                  </a:lnTo>
                  <a:lnTo>
                    <a:pt x="974" y="55328"/>
                  </a:lnTo>
                  <a:lnTo>
                    <a:pt x="5819" y="61750"/>
                  </a:lnTo>
                  <a:lnTo>
                    <a:pt x="9087" y="64450"/>
                  </a:lnTo>
                  <a:lnTo>
                    <a:pt x="39679" y="73853"/>
                  </a:lnTo>
                  <a:lnTo>
                    <a:pt x="67984" y="80365"/>
                  </a:lnTo>
                  <a:lnTo>
                    <a:pt x="97226" y="90768"/>
                  </a:lnTo>
                  <a:lnTo>
                    <a:pt x="103891" y="94379"/>
                  </a:lnTo>
                  <a:lnTo>
                    <a:pt x="107630" y="98902"/>
                  </a:lnTo>
                  <a:lnTo>
                    <a:pt x="109416" y="104035"/>
                  </a:lnTo>
                  <a:lnTo>
                    <a:pt x="109519" y="114677"/>
                  </a:lnTo>
                  <a:lnTo>
                    <a:pt x="107213" y="124110"/>
                  </a:lnTo>
                  <a:lnTo>
                    <a:pt x="98578" y="137354"/>
                  </a:lnTo>
                  <a:lnTo>
                    <a:pt x="83711" y="146845"/>
                  </a:lnTo>
                  <a:lnTo>
                    <a:pt x="58312" y="157078"/>
                  </a:lnTo>
                  <a:lnTo>
                    <a:pt x="21972" y="171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359"/>
            <p:cNvSpPr/>
            <p:nvPr>
              <p:custDataLst>
                <p:tags r:id="rId37"/>
              </p:custDataLst>
            </p:nvPr>
          </p:nvSpPr>
          <p:spPr>
            <a:xfrm>
              <a:off x="9061450" y="3734231"/>
              <a:ext cx="165101" cy="113870"/>
            </a:xfrm>
            <a:custGeom>
              <a:avLst/>
              <a:gdLst/>
              <a:ahLst/>
              <a:cxnLst/>
              <a:rect l="0" t="0" r="0" b="0"/>
              <a:pathLst>
                <a:path w="165101" h="113870">
                  <a:moveTo>
                    <a:pt x="0" y="37669"/>
                  </a:moveTo>
                  <a:lnTo>
                    <a:pt x="0" y="37669"/>
                  </a:lnTo>
                  <a:lnTo>
                    <a:pt x="0" y="68778"/>
                  </a:lnTo>
                  <a:lnTo>
                    <a:pt x="0" y="95178"/>
                  </a:lnTo>
                  <a:lnTo>
                    <a:pt x="0" y="108086"/>
                  </a:lnTo>
                  <a:lnTo>
                    <a:pt x="0" y="107897"/>
                  </a:lnTo>
                  <a:lnTo>
                    <a:pt x="11933" y="79939"/>
                  </a:lnTo>
                  <a:lnTo>
                    <a:pt x="20704" y="56073"/>
                  </a:lnTo>
                  <a:lnTo>
                    <a:pt x="36309" y="26096"/>
                  </a:lnTo>
                  <a:lnTo>
                    <a:pt x="46476" y="16532"/>
                  </a:lnTo>
                  <a:lnTo>
                    <a:pt x="70250" y="1274"/>
                  </a:lnTo>
                  <a:lnTo>
                    <a:pt x="76467" y="0"/>
                  </a:lnTo>
                  <a:lnTo>
                    <a:pt x="89018" y="2348"/>
                  </a:lnTo>
                  <a:lnTo>
                    <a:pt x="104615" y="11602"/>
                  </a:lnTo>
                  <a:lnTo>
                    <a:pt x="118173" y="26653"/>
                  </a:lnTo>
                  <a:lnTo>
                    <a:pt x="123076" y="38417"/>
                  </a:lnTo>
                  <a:lnTo>
                    <a:pt x="126667" y="50702"/>
                  </a:lnTo>
                  <a:lnTo>
                    <a:pt x="144447" y="82163"/>
                  </a:lnTo>
                  <a:lnTo>
                    <a:pt x="165100" y="1138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360"/>
            <p:cNvSpPr/>
            <p:nvPr>
              <p:custDataLst>
                <p:tags r:id="rId38"/>
              </p:custDataLst>
            </p:nvPr>
          </p:nvSpPr>
          <p:spPr>
            <a:xfrm>
              <a:off x="8864600" y="3705085"/>
              <a:ext cx="139293" cy="119179"/>
            </a:xfrm>
            <a:custGeom>
              <a:avLst/>
              <a:gdLst/>
              <a:ahLst/>
              <a:cxnLst/>
              <a:rect l="0" t="0" r="0" b="0"/>
              <a:pathLst>
                <a:path w="139293" h="119179">
                  <a:moveTo>
                    <a:pt x="44450" y="73165"/>
                  </a:moveTo>
                  <a:lnTo>
                    <a:pt x="44450" y="73165"/>
                  </a:lnTo>
                  <a:lnTo>
                    <a:pt x="47821" y="97584"/>
                  </a:lnTo>
                  <a:lnTo>
                    <a:pt x="53288" y="110582"/>
                  </a:lnTo>
                  <a:lnTo>
                    <a:pt x="62960" y="116371"/>
                  </a:lnTo>
                  <a:lnTo>
                    <a:pt x="69490" y="118902"/>
                  </a:lnTo>
                  <a:lnTo>
                    <a:pt x="75960" y="119178"/>
                  </a:lnTo>
                  <a:lnTo>
                    <a:pt x="88794" y="115723"/>
                  </a:lnTo>
                  <a:lnTo>
                    <a:pt x="104548" y="105844"/>
                  </a:lnTo>
                  <a:lnTo>
                    <a:pt x="124950" y="80682"/>
                  </a:lnTo>
                  <a:lnTo>
                    <a:pt x="135062" y="59441"/>
                  </a:lnTo>
                  <a:lnTo>
                    <a:pt x="139089" y="30462"/>
                  </a:lnTo>
                  <a:lnTo>
                    <a:pt x="139292" y="25646"/>
                  </a:lnTo>
                  <a:lnTo>
                    <a:pt x="131993" y="14651"/>
                  </a:lnTo>
                  <a:lnTo>
                    <a:pt x="126095" y="8756"/>
                  </a:lnTo>
                  <a:lnTo>
                    <a:pt x="110134" y="2205"/>
                  </a:lnTo>
                  <a:lnTo>
                    <a:pt x="91987" y="0"/>
                  </a:lnTo>
                  <a:lnTo>
                    <a:pt x="66610" y="3430"/>
                  </a:lnTo>
                  <a:lnTo>
                    <a:pt x="35530" y="17450"/>
                  </a:lnTo>
                  <a:lnTo>
                    <a:pt x="0" y="414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361"/>
            <p:cNvSpPr/>
            <p:nvPr>
              <p:custDataLst>
                <p:tags r:id="rId39"/>
              </p:custDataLst>
            </p:nvPr>
          </p:nvSpPr>
          <p:spPr>
            <a:xfrm>
              <a:off x="8798378" y="3653941"/>
              <a:ext cx="21773" cy="22710"/>
            </a:xfrm>
            <a:custGeom>
              <a:avLst/>
              <a:gdLst/>
              <a:ahLst/>
              <a:cxnLst/>
              <a:rect l="0" t="0" r="0" b="0"/>
              <a:pathLst>
                <a:path w="21773" h="22710">
                  <a:moveTo>
                    <a:pt x="21772" y="3659"/>
                  </a:moveTo>
                  <a:lnTo>
                    <a:pt x="21772" y="3659"/>
                  </a:lnTo>
                  <a:lnTo>
                    <a:pt x="15030" y="288"/>
                  </a:lnTo>
                  <a:lnTo>
                    <a:pt x="12338" y="0"/>
                  </a:lnTo>
                  <a:lnTo>
                    <a:pt x="7467" y="1563"/>
                  </a:lnTo>
                  <a:lnTo>
                    <a:pt x="757" y="6409"/>
                  </a:lnTo>
                  <a:lnTo>
                    <a:pt x="0" y="9020"/>
                  </a:lnTo>
                  <a:lnTo>
                    <a:pt x="2722" y="2270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362"/>
            <p:cNvSpPr/>
            <p:nvPr>
              <p:custDataLst>
                <p:tags r:id="rId40"/>
              </p:custDataLst>
            </p:nvPr>
          </p:nvSpPr>
          <p:spPr>
            <a:xfrm>
              <a:off x="8776582" y="3740150"/>
              <a:ext cx="30869" cy="101601"/>
            </a:xfrm>
            <a:custGeom>
              <a:avLst/>
              <a:gdLst/>
              <a:ahLst/>
              <a:cxnLst/>
              <a:rect l="0" t="0" r="0" b="0"/>
              <a:pathLst>
                <a:path w="30869" h="101601">
                  <a:moveTo>
                    <a:pt x="5468" y="0"/>
                  </a:moveTo>
                  <a:lnTo>
                    <a:pt x="5468" y="0"/>
                  </a:lnTo>
                  <a:lnTo>
                    <a:pt x="2097" y="30507"/>
                  </a:lnTo>
                  <a:lnTo>
                    <a:pt x="0" y="57174"/>
                  </a:lnTo>
                  <a:lnTo>
                    <a:pt x="3274" y="71506"/>
                  </a:lnTo>
                  <a:lnTo>
                    <a:pt x="30868" y="101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363"/>
            <p:cNvSpPr/>
            <p:nvPr>
              <p:custDataLst>
                <p:tags r:id="rId41"/>
              </p:custDataLst>
            </p:nvPr>
          </p:nvSpPr>
          <p:spPr>
            <a:xfrm>
              <a:off x="8538262" y="3771900"/>
              <a:ext cx="148539" cy="6351"/>
            </a:xfrm>
            <a:custGeom>
              <a:avLst/>
              <a:gdLst/>
              <a:ahLst/>
              <a:cxnLst/>
              <a:rect l="0" t="0" r="0" b="0"/>
              <a:pathLst>
                <a:path w="148539" h="6351">
                  <a:moveTo>
                    <a:pt x="8838" y="6350"/>
                  </a:moveTo>
                  <a:lnTo>
                    <a:pt x="8838" y="6350"/>
                  </a:lnTo>
                  <a:lnTo>
                    <a:pt x="0" y="6350"/>
                  </a:lnTo>
                  <a:lnTo>
                    <a:pt x="28166" y="6350"/>
                  </a:lnTo>
                  <a:lnTo>
                    <a:pt x="53291" y="6350"/>
                  </a:lnTo>
                  <a:lnTo>
                    <a:pt x="75163" y="6350"/>
                  </a:lnTo>
                  <a:lnTo>
                    <a:pt x="104533" y="6350"/>
                  </a:lnTo>
                  <a:lnTo>
                    <a:pt x="14853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364"/>
            <p:cNvSpPr/>
            <p:nvPr>
              <p:custDataLst>
                <p:tags r:id="rId42"/>
              </p:custDataLst>
            </p:nvPr>
          </p:nvSpPr>
          <p:spPr>
            <a:xfrm>
              <a:off x="8617290" y="3632200"/>
              <a:ext cx="17228" cy="222251"/>
            </a:xfrm>
            <a:custGeom>
              <a:avLst/>
              <a:gdLst/>
              <a:ahLst/>
              <a:cxnLst/>
              <a:rect l="0" t="0" r="0" b="0"/>
              <a:pathLst>
                <a:path w="17228" h="222251">
                  <a:moveTo>
                    <a:pt x="12360" y="0"/>
                  </a:moveTo>
                  <a:lnTo>
                    <a:pt x="12360" y="0"/>
                  </a:lnTo>
                  <a:lnTo>
                    <a:pt x="8989" y="0"/>
                  </a:lnTo>
                  <a:lnTo>
                    <a:pt x="5452" y="3763"/>
                  </a:lnTo>
                  <a:lnTo>
                    <a:pt x="3522" y="6742"/>
                  </a:lnTo>
                  <a:lnTo>
                    <a:pt x="804" y="21048"/>
                  </a:lnTo>
                  <a:lnTo>
                    <a:pt x="0" y="52176"/>
                  </a:lnTo>
                  <a:lnTo>
                    <a:pt x="1692" y="78693"/>
                  </a:lnTo>
                  <a:lnTo>
                    <a:pt x="4091" y="104825"/>
                  </a:lnTo>
                  <a:lnTo>
                    <a:pt x="6147" y="135403"/>
                  </a:lnTo>
                  <a:lnTo>
                    <a:pt x="10910" y="161632"/>
                  </a:lnTo>
                  <a:lnTo>
                    <a:pt x="16960" y="189815"/>
                  </a:lnTo>
                  <a:lnTo>
                    <a:pt x="17227" y="202190"/>
                  </a:lnTo>
                  <a:lnTo>
                    <a:pt x="12360" y="222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365"/>
            <p:cNvSpPr/>
            <p:nvPr>
              <p:custDataLst>
                <p:tags r:id="rId43"/>
              </p:custDataLst>
            </p:nvPr>
          </p:nvSpPr>
          <p:spPr>
            <a:xfrm>
              <a:off x="8409027" y="3727450"/>
              <a:ext cx="150774" cy="147425"/>
            </a:xfrm>
            <a:custGeom>
              <a:avLst/>
              <a:gdLst/>
              <a:ahLst/>
              <a:cxnLst/>
              <a:rect l="0" t="0" r="0" b="0"/>
              <a:pathLst>
                <a:path w="150774" h="147425">
                  <a:moveTo>
                    <a:pt x="61873" y="0"/>
                  </a:moveTo>
                  <a:lnTo>
                    <a:pt x="61873" y="0"/>
                  </a:lnTo>
                  <a:lnTo>
                    <a:pt x="38729" y="17676"/>
                  </a:lnTo>
                  <a:lnTo>
                    <a:pt x="17442" y="45105"/>
                  </a:lnTo>
                  <a:lnTo>
                    <a:pt x="3865" y="69979"/>
                  </a:lnTo>
                  <a:lnTo>
                    <a:pt x="0" y="88938"/>
                  </a:lnTo>
                  <a:lnTo>
                    <a:pt x="3764" y="114307"/>
                  </a:lnTo>
                  <a:lnTo>
                    <a:pt x="11302" y="135939"/>
                  </a:lnTo>
                  <a:lnTo>
                    <a:pt x="13342" y="139309"/>
                  </a:lnTo>
                  <a:lnTo>
                    <a:pt x="26898" y="144935"/>
                  </a:lnTo>
                  <a:lnTo>
                    <a:pt x="36440" y="147424"/>
                  </a:lnTo>
                  <a:lnTo>
                    <a:pt x="52686" y="146425"/>
                  </a:lnTo>
                  <a:lnTo>
                    <a:pt x="83734" y="134286"/>
                  </a:lnTo>
                  <a:lnTo>
                    <a:pt x="111974" y="113936"/>
                  </a:lnTo>
                  <a:lnTo>
                    <a:pt x="150773" y="82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366"/>
            <p:cNvSpPr/>
            <p:nvPr>
              <p:custDataLst>
                <p:tags r:id="rId44"/>
              </p:custDataLst>
            </p:nvPr>
          </p:nvSpPr>
          <p:spPr>
            <a:xfrm>
              <a:off x="8216900" y="3776471"/>
              <a:ext cx="133351" cy="98215"/>
            </a:xfrm>
            <a:custGeom>
              <a:avLst/>
              <a:gdLst/>
              <a:ahLst/>
              <a:cxnLst/>
              <a:rect l="0" t="0" r="0" b="0"/>
              <a:pathLst>
                <a:path w="133351" h="98215">
                  <a:moveTo>
                    <a:pt x="0" y="52579"/>
                  </a:moveTo>
                  <a:lnTo>
                    <a:pt x="0" y="52579"/>
                  </a:lnTo>
                  <a:lnTo>
                    <a:pt x="0" y="55950"/>
                  </a:lnTo>
                  <a:lnTo>
                    <a:pt x="1881" y="59486"/>
                  </a:lnTo>
                  <a:lnTo>
                    <a:pt x="8838" y="67506"/>
                  </a:lnTo>
                  <a:lnTo>
                    <a:pt x="16628" y="69797"/>
                  </a:lnTo>
                  <a:lnTo>
                    <a:pt x="38876" y="71267"/>
                  </a:lnTo>
                  <a:lnTo>
                    <a:pt x="51145" y="67705"/>
                  </a:lnTo>
                  <a:lnTo>
                    <a:pt x="69526" y="57292"/>
                  </a:lnTo>
                  <a:lnTo>
                    <a:pt x="75116" y="49029"/>
                  </a:lnTo>
                  <a:lnTo>
                    <a:pt x="79246" y="38302"/>
                  </a:lnTo>
                  <a:lnTo>
                    <a:pt x="81081" y="26477"/>
                  </a:lnTo>
                  <a:lnTo>
                    <a:pt x="78134" y="16049"/>
                  </a:lnTo>
                  <a:lnTo>
                    <a:pt x="68115" y="1227"/>
                  </a:lnTo>
                  <a:lnTo>
                    <a:pt x="63755" y="0"/>
                  </a:lnTo>
                  <a:lnTo>
                    <a:pt x="45545" y="1644"/>
                  </a:lnTo>
                  <a:lnTo>
                    <a:pt x="35294" y="4776"/>
                  </a:lnTo>
                  <a:lnTo>
                    <a:pt x="26035" y="16046"/>
                  </a:lnTo>
                  <a:lnTo>
                    <a:pt x="11964" y="45284"/>
                  </a:lnTo>
                  <a:lnTo>
                    <a:pt x="8013" y="61628"/>
                  </a:lnTo>
                  <a:lnTo>
                    <a:pt x="13585" y="82150"/>
                  </a:lnTo>
                  <a:lnTo>
                    <a:pt x="22265" y="92298"/>
                  </a:lnTo>
                  <a:lnTo>
                    <a:pt x="27544" y="95991"/>
                  </a:lnTo>
                  <a:lnTo>
                    <a:pt x="44697" y="98214"/>
                  </a:lnTo>
                  <a:lnTo>
                    <a:pt x="74392" y="95499"/>
                  </a:lnTo>
                  <a:lnTo>
                    <a:pt x="133350" y="716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367"/>
            <p:cNvSpPr/>
            <p:nvPr>
              <p:custDataLst>
                <p:tags r:id="rId45"/>
              </p:custDataLst>
            </p:nvPr>
          </p:nvSpPr>
          <p:spPr>
            <a:xfrm>
              <a:off x="8077859" y="3719164"/>
              <a:ext cx="81892" cy="154337"/>
            </a:xfrm>
            <a:custGeom>
              <a:avLst/>
              <a:gdLst/>
              <a:ahLst/>
              <a:cxnLst/>
              <a:rect l="0" t="0" r="0" b="0"/>
              <a:pathLst>
                <a:path w="81892" h="154337">
                  <a:moveTo>
                    <a:pt x="24741" y="154336"/>
                  </a:moveTo>
                  <a:lnTo>
                    <a:pt x="24741" y="154336"/>
                  </a:lnTo>
                  <a:lnTo>
                    <a:pt x="21370" y="154336"/>
                  </a:lnTo>
                  <a:lnTo>
                    <a:pt x="12532" y="150965"/>
                  </a:lnTo>
                  <a:lnTo>
                    <a:pt x="6850" y="139903"/>
                  </a:lnTo>
                  <a:lnTo>
                    <a:pt x="1566" y="115722"/>
                  </a:lnTo>
                  <a:lnTo>
                    <a:pt x="0" y="85039"/>
                  </a:lnTo>
                  <a:lnTo>
                    <a:pt x="339" y="61449"/>
                  </a:lnTo>
                  <a:lnTo>
                    <a:pt x="6306" y="30938"/>
                  </a:lnTo>
                  <a:lnTo>
                    <a:pt x="14280" y="11114"/>
                  </a:lnTo>
                  <a:lnTo>
                    <a:pt x="24090" y="4134"/>
                  </a:lnTo>
                  <a:lnTo>
                    <a:pt x="30657" y="1284"/>
                  </a:lnTo>
                  <a:lnTo>
                    <a:pt x="43598" y="0"/>
                  </a:lnTo>
                  <a:lnTo>
                    <a:pt x="54994" y="1781"/>
                  </a:lnTo>
                  <a:lnTo>
                    <a:pt x="81891" y="1463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368"/>
            <p:cNvSpPr/>
            <p:nvPr>
              <p:custDataLst>
                <p:tags r:id="rId46"/>
              </p:custDataLst>
            </p:nvPr>
          </p:nvSpPr>
          <p:spPr>
            <a:xfrm>
              <a:off x="7937500" y="3647592"/>
              <a:ext cx="12701" cy="3659"/>
            </a:xfrm>
            <a:custGeom>
              <a:avLst/>
              <a:gdLst/>
              <a:ahLst/>
              <a:cxnLst/>
              <a:rect l="0" t="0" r="0" b="0"/>
              <a:pathLst>
                <a:path w="12701" h="3659">
                  <a:moveTo>
                    <a:pt x="12700" y="3658"/>
                  </a:moveTo>
                  <a:lnTo>
                    <a:pt x="12700" y="3658"/>
                  </a:lnTo>
                  <a:lnTo>
                    <a:pt x="9329" y="287"/>
                  </a:lnTo>
                  <a:lnTo>
                    <a:pt x="7631" y="0"/>
                  </a:lnTo>
                  <a:lnTo>
                    <a:pt x="0" y="36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369"/>
            <p:cNvSpPr/>
            <p:nvPr>
              <p:custDataLst>
                <p:tags r:id="rId47"/>
              </p:custDataLst>
            </p:nvPr>
          </p:nvSpPr>
          <p:spPr>
            <a:xfrm>
              <a:off x="7933033" y="3810000"/>
              <a:ext cx="10818" cy="63501"/>
            </a:xfrm>
            <a:custGeom>
              <a:avLst/>
              <a:gdLst/>
              <a:ahLst/>
              <a:cxnLst/>
              <a:rect l="0" t="0" r="0" b="0"/>
              <a:pathLst>
                <a:path w="10818" h="63501">
                  <a:moveTo>
                    <a:pt x="10817" y="0"/>
                  </a:moveTo>
                  <a:lnTo>
                    <a:pt x="10817" y="0"/>
                  </a:lnTo>
                  <a:lnTo>
                    <a:pt x="10817" y="3371"/>
                  </a:lnTo>
                  <a:lnTo>
                    <a:pt x="2089" y="21676"/>
                  </a:lnTo>
                  <a:lnTo>
                    <a:pt x="0" y="42327"/>
                  </a:lnTo>
                  <a:lnTo>
                    <a:pt x="10817" y="63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370"/>
            <p:cNvSpPr/>
            <p:nvPr>
              <p:custDataLst>
                <p:tags r:id="rId48"/>
              </p:custDataLst>
            </p:nvPr>
          </p:nvSpPr>
          <p:spPr>
            <a:xfrm>
              <a:off x="7630913" y="3586398"/>
              <a:ext cx="179588" cy="323320"/>
            </a:xfrm>
            <a:custGeom>
              <a:avLst/>
              <a:gdLst/>
              <a:ahLst/>
              <a:cxnLst/>
              <a:rect l="0" t="0" r="0" b="0"/>
              <a:pathLst>
                <a:path w="179588" h="323320">
                  <a:moveTo>
                    <a:pt x="39887" y="210902"/>
                  </a:moveTo>
                  <a:lnTo>
                    <a:pt x="39887" y="210902"/>
                  </a:lnTo>
                  <a:lnTo>
                    <a:pt x="36516" y="210902"/>
                  </a:lnTo>
                  <a:lnTo>
                    <a:pt x="27678" y="217644"/>
                  </a:lnTo>
                  <a:lnTo>
                    <a:pt x="7132" y="246223"/>
                  </a:lnTo>
                  <a:lnTo>
                    <a:pt x="0" y="262760"/>
                  </a:lnTo>
                  <a:lnTo>
                    <a:pt x="160" y="287807"/>
                  </a:lnTo>
                  <a:lnTo>
                    <a:pt x="4675" y="307459"/>
                  </a:lnTo>
                  <a:lnTo>
                    <a:pt x="7946" y="311962"/>
                  </a:lnTo>
                  <a:lnTo>
                    <a:pt x="17224" y="318847"/>
                  </a:lnTo>
                  <a:lnTo>
                    <a:pt x="27606" y="323319"/>
                  </a:lnTo>
                  <a:lnTo>
                    <a:pt x="41892" y="321273"/>
                  </a:lnTo>
                  <a:lnTo>
                    <a:pt x="59532" y="316198"/>
                  </a:lnTo>
                  <a:lnTo>
                    <a:pt x="70020" y="308501"/>
                  </a:lnTo>
                  <a:lnTo>
                    <a:pt x="96955" y="279520"/>
                  </a:lnTo>
                  <a:lnTo>
                    <a:pt x="110497" y="255771"/>
                  </a:lnTo>
                  <a:lnTo>
                    <a:pt x="119291" y="226705"/>
                  </a:lnTo>
                  <a:lnTo>
                    <a:pt x="126365" y="195751"/>
                  </a:lnTo>
                  <a:lnTo>
                    <a:pt x="132224" y="164236"/>
                  </a:lnTo>
                  <a:lnTo>
                    <a:pt x="134274" y="132556"/>
                  </a:lnTo>
                  <a:lnTo>
                    <a:pt x="134176" y="100827"/>
                  </a:lnTo>
                  <a:lnTo>
                    <a:pt x="129992" y="69788"/>
                  </a:lnTo>
                  <a:lnTo>
                    <a:pt x="124989" y="42404"/>
                  </a:lnTo>
                  <a:lnTo>
                    <a:pt x="121060" y="13511"/>
                  </a:lnTo>
                  <a:lnTo>
                    <a:pt x="119402" y="9458"/>
                  </a:lnTo>
                  <a:lnTo>
                    <a:pt x="113797" y="3073"/>
                  </a:lnTo>
                  <a:lnTo>
                    <a:pt x="110328" y="383"/>
                  </a:lnTo>
                  <a:lnTo>
                    <a:pt x="106602" y="0"/>
                  </a:lnTo>
                  <a:lnTo>
                    <a:pt x="98701" y="3338"/>
                  </a:lnTo>
                  <a:lnTo>
                    <a:pt x="92368" y="11407"/>
                  </a:lnTo>
                  <a:lnTo>
                    <a:pt x="87906" y="22048"/>
                  </a:lnTo>
                  <a:lnTo>
                    <a:pt x="85042" y="49890"/>
                  </a:lnTo>
                  <a:lnTo>
                    <a:pt x="84546" y="78763"/>
                  </a:lnTo>
                  <a:lnTo>
                    <a:pt x="86280" y="109661"/>
                  </a:lnTo>
                  <a:lnTo>
                    <a:pt x="93144" y="141159"/>
                  </a:lnTo>
                  <a:lnTo>
                    <a:pt x="99540" y="162972"/>
                  </a:lnTo>
                  <a:lnTo>
                    <a:pt x="104734" y="186777"/>
                  </a:lnTo>
                  <a:lnTo>
                    <a:pt x="118367" y="217238"/>
                  </a:lnTo>
                  <a:lnTo>
                    <a:pt x="133210" y="247745"/>
                  </a:lnTo>
                  <a:lnTo>
                    <a:pt x="149148" y="266268"/>
                  </a:lnTo>
                  <a:lnTo>
                    <a:pt x="179587" y="28710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3" name="SMARTInkShape-371"/>
          <p:cNvSpPr/>
          <p:nvPr>
            <p:custDataLst>
              <p:tags r:id="rId1"/>
            </p:custDataLst>
          </p:nvPr>
        </p:nvSpPr>
        <p:spPr>
          <a:xfrm>
            <a:off x="7124700" y="3695700"/>
            <a:ext cx="19051" cy="215901"/>
          </a:xfrm>
          <a:custGeom>
            <a:avLst/>
            <a:gdLst/>
            <a:ahLst/>
            <a:cxnLst/>
            <a:rect l="0" t="0" r="0" b="0"/>
            <a:pathLst>
              <a:path w="19051" h="215901">
                <a:moveTo>
                  <a:pt x="0" y="0"/>
                </a:moveTo>
                <a:lnTo>
                  <a:pt x="0" y="0"/>
                </a:lnTo>
                <a:lnTo>
                  <a:pt x="3371" y="25693"/>
                </a:lnTo>
                <a:lnTo>
                  <a:pt x="8838" y="52377"/>
                </a:lnTo>
                <a:lnTo>
                  <a:pt x="11556" y="81528"/>
                </a:lnTo>
                <a:lnTo>
                  <a:pt x="12360" y="112508"/>
                </a:lnTo>
                <a:lnTo>
                  <a:pt x="12599" y="140658"/>
                </a:lnTo>
                <a:lnTo>
                  <a:pt x="16042" y="166874"/>
                </a:lnTo>
                <a:lnTo>
                  <a:pt x="19050" y="21590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2" name="SMARTInkShape-Group80"/>
          <p:cNvGrpSpPr/>
          <p:nvPr/>
        </p:nvGrpSpPr>
        <p:grpSpPr>
          <a:xfrm>
            <a:off x="5919179" y="3638550"/>
            <a:ext cx="1440472" cy="488951"/>
            <a:chOff x="5919179" y="3638550"/>
            <a:chExt cx="1440472" cy="488951"/>
          </a:xfrm>
        </p:grpSpPr>
        <p:sp>
          <p:nvSpPr>
            <p:cNvPr id="74" name="SMARTInkShape-372"/>
            <p:cNvSpPr/>
            <p:nvPr>
              <p:custDataLst>
                <p:tags r:id="rId28"/>
              </p:custDataLst>
            </p:nvPr>
          </p:nvSpPr>
          <p:spPr>
            <a:xfrm>
              <a:off x="6999465" y="3740264"/>
              <a:ext cx="360186" cy="108498"/>
            </a:xfrm>
            <a:custGeom>
              <a:avLst/>
              <a:gdLst/>
              <a:ahLst/>
              <a:cxnLst/>
              <a:rect l="0" t="0" r="0" b="0"/>
              <a:pathLst>
                <a:path w="360186" h="108498">
                  <a:moveTo>
                    <a:pt x="10935" y="57036"/>
                  </a:moveTo>
                  <a:lnTo>
                    <a:pt x="10935" y="57036"/>
                  </a:lnTo>
                  <a:lnTo>
                    <a:pt x="0" y="57036"/>
                  </a:lnTo>
                  <a:lnTo>
                    <a:pt x="27892" y="57036"/>
                  </a:lnTo>
                  <a:lnTo>
                    <a:pt x="50457" y="57036"/>
                  </a:lnTo>
                  <a:lnTo>
                    <a:pt x="80814" y="57036"/>
                  </a:lnTo>
                  <a:lnTo>
                    <a:pt x="107683" y="57036"/>
                  </a:lnTo>
                  <a:lnTo>
                    <a:pt x="133518" y="57036"/>
                  </a:lnTo>
                  <a:lnTo>
                    <a:pt x="159048" y="57036"/>
                  </a:lnTo>
                  <a:lnTo>
                    <a:pt x="187889" y="62105"/>
                  </a:lnTo>
                  <a:lnTo>
                    <a:pt x="213968" y="69901"/>
                  </a:lnTo>
                  <a:lnTo>
                    <a:pt x="242910" y="80341"/>
                  </a:lnTo>
                  <a:lnTo>
                    <a:pt x="269306" y="85265"/>
                  </a:lnTo>
                  <a:lnTo>
                    <a:pt x="298059" y="82176"/>
                  </a:lnTo>
                  <a:lnTo>
                    <a:pt x="313524" y="76206"/>
                  </a:lnTo>
                  <a:lnTo>
                    <a:pt x="323690" y="68848"/>
                  </a:lnTo>
                  <a:lnTo>
                    <a:pt x="335261" y="53010"/>
                  </a:lnTo>
                  <a:lnTo>
                    <a:pt x="343863" y="34206"/>
                  </a:lnTo>
                  <a:lnTo>
                    <a:pt x="345170" y="23606"/>
                  </a:lnTo>
                  <a:lnTo>
                    <a:pt x="343398" y="11839"/>
                  </a:lnTo>
                  <a:lnTo>
                    <a:pt x="339822" y="7150"/>
                  </a:lnTo>
                  <a:lnTo>
                    <a:pt x="328322" y="57"/>
                  </a:lnTo>
                  <a:lnTo>
                    <a:pt x="321304" y="0"/>
                  </a:lnTo>
                  <a:lnTo>
                    <a:pt x="305981" y="5581"/>
                  </a:lnTo>
                  <a:lnTo>
                    <a:pt x="295407" y="13236"/>
                  </a:lnTo>
                  <a:lnTo>
                    <a:pt x="271173" y="39925"/>
                  </a:lnTo>
                  <a:lnTo>
                    <a:pt x="257700" y="63769"/>
                  </a:lnTo>
                  <a:lnTo>
                    <a:pt x="253854" y="79178"/>
                  </a:lnTo>
                  <a:lnTo>
                    <a:pt x="254726" y="83792"/>
                  </a:lnTo>
                  <a:lnTo>
                    <a:pt x="259457" y="92681"/>
                  </a:lnTo>
                  <a:lnTo>
                    <a:pt x="280167" y="105619"/>
                  </a:lnTo>
                  <a:lnTo>
                    <a:pt x="296869" y="108497"/>
                  </a:lnTo>
                  <a:lnTo>
                    <a:pt x="327217" y="107967"/>
                  </a:lnTo>
                  <a:lnTo>
                    <a:pt x="360185" y="1014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373"/>
            <p:cNvSpPr/>
            <p:nvPr>
              <p:custDataLst>
                <p:tags r:id="rId29"/>
              </p:custDataLst>
            </p:nvPr>
          </p:nvSpPr>
          <p:spPr>
            <a:xfrm>
              <a:off x="6940550" y="3638550"/>
              <a:ext cx="6351" cy="6351"/>
            </a:xfrm>
            <a:custGeom>
              <a:avLst/>
              <a:gdLst/>
              <a:ahLst/>
              <a:cxnLst/>
              <a:rect l="0" t="0" r="0" b="0"/>
              <a:pathLst>
                <a:path w="6351" h="6351">
                  <a:moveTo>
                    <a:pt x="6350" y="6350"/>
                  </a:moveTo>
                  <a:lnTo>
                    <a:pt x="6350" y="635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374"/>
            <p:cNvSpPr/>
            <p:nvPr>
              <p:custDataLst>
                <p:tags r:id="rId30"/>
              </p:custDataLst>
            </p:nvPr>
          </p:nvSpPr>
          <p:spPr>
            <a:xfrm>
              <a:off x="6921500" y="3803650"/>
              <a:ext cx="44451" cy="107951"/>
            </a:xfrm>
            <a:custGeom>
              <a:avLst/>
              <a:gdLst/>
              <a:ahLst/>
              <a:cxnLst/>
              <a:rect l="0" t="0" r="0" b="0"/>
              <a:pathLst>
                <a:path w="44451" h="107951">
                  <a:moveTo>
                    <a:pt x="0" y="0"/>
                  </a:moveTo>
                  <a:lnTo>
                    <a:pt x="0" y="0"/>
                  </a:lnTo>
                  <a:lnTo>
                    <a:pt x="3371" y="3371"/>
                  </a:lnTo>
                  <a:lnTo>
                    <a:pt x="8838" y="15580"/>
                  </a:lnTo>
                  <a:lnTo>
                    <a:pt x="14074" y="44829"/>
                  </a:lnTo>
                  <a:lnTo>
                    <a:pt x="23464" y="71886"/>
                  </a:lnTo>
                  <a:lnTo>
                    <a:pt x="31786" y="91889"/>
                  </a:lnTo>
                  <a:lnTo>
                    <a:pt x="44450" y="1079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375"/>
            <p:cNvSpPr/>
            <p:nvPr>
              <p:custDataLst>
                <p:tags r:id="rId31"/>
              </p:custDataLst>
            </p:nvPr>
          </p:nvSpPr>
          <p:spPr>
            <a:xfrm>
              <a:off x="6739596" y="3765550"/>
              <a:ext cx="117505" cy="184151"/>
            </a:xfrm>
            <a:custGeom>
              <a:avLst/>
              <a:gdLst/>
              <a:ahLst/>
              <a:cxnLst/>
              <a:rect l="0" t="0" r="0" b="0"/>
              <a:pathLst>
                <a:path w="117505" h="184151">
                  <a:moveTo>
                    <a:pt x="80304" y="0"/>
                  </a:moveTo>
                  <a:lnTo>
                    <a:pt x="80304" y="0"/>
                  </a:lnTo>
                  <a:lnTo>
                    <a:pt x="80304" y="3371"/>
                  </a:lnTo>
                  <a:lnTo>
                    <a:pt x="70165" y="20265"/>
                  </a:lnTo>
                  <a:lnTo>
                    <a:pt x="42106" y="50747"/>
                  </a:lnTo>
                  <a:lnTo>
                    <a:pt x="15936" y="77059"/>
                  </a:lnTo>
                  <a:lnTo>
                    <a:pt x="9128" y="80109"/>
                  </a:lnTo>
                  <a:lnTo>
                    <a:pt x="0" y="82068"/>
                  </a:lnTo>
                  <a:lnTo>
                    <a:pt x="5162" y="82407"/>
                  </a:lnTo>
                  <a:lnTo>
                    <a:pt x="35505" y="77505"/>
                  </a:lnTo>
                  <a:lnTo>
                    <a:pt x="58563" y="76586"/>
                  </a:lnTo>
                  <a:lnTo>
                    <a:pt x="83975" y="78196"/>
                  </a:lnTo>
                  <a:lnTo>
                    <a:pt x="108153" y="85061"/>
                  </a:lnTo>
                  <a:lnTo>
                    <a:pt x="111570" y="87752"/>
                  </a:lnTo>
                  <a:lnTo>
                    <a:pt x="115367" y="94504"/>
                  </a:lnTo>
                  <a:lnTo>
                    <a:pt x="117504" y="112981"/>
                  </a:lnTo>
                  <a:lnTo>
                    <a:pt x="111395" y="136330"/>
                  </a:lnTo>
                  <a:lnTo>
                    <a:pt x="100648" y="154381"/>
                  </a:lnTo>
                  <a:lnTo>
                    <a:pt x="88528" y="165295"/>
                  </a:lnTo>
                  <a:lnTo>
                    <a:pt x="54904" y="184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376"/>
            <p:cNvSpPr/>
            <p:nvPr>
              <p:custDataLst>
                <p:tags r:id="rId32"/>
              </p:custDataLst>
            </p:nvPr>
          </p:nvSpPr>
          <p:spPr>
            <a:xfrm>
              <a:off x="6604000" y="3786956"/>
              <a:ext cx="112410" cy="127561"/>
            </a:xfrm>
            <a:custGeom>
              <a:avLst/>
              <a:gdLst/>
              <a:ahLst/>
              <a:cxnLst/>
              <a:rect l="0" t="0" r="0" b="0"/>
              <a:pathLst>
                <a:path w="112410" h="127561">
                  <a:moveTo>
                    <a:pt x="6350" y="23044"/>
                  </a:moveTo>
                  <a:lnTo>
                    <a:pt x="6350" y="23044"/>
                  </a:lnTo>
                  <a:lnTo>
                    <a:pt x="9721" y="29786"/>
                  </a:lnTo>
                  <a:lnTo>
                    <a:pt x="12112" y="58504"/>
                  </a:lnTo>
                  <a:lnTo>
                    <a:pt x="14465" y="89786"/>
                  </a:lnTo>
                  <a:lnTo>
                    <a:pt x="15994" y="99288"/>
                  </a:lnTo>
                  <a:lnTo>
                    <a:pt x="19834" y="107035"/>
                  </a:lnTo>
                  <a:lnTo>
                    <a:pt x="31628" y="119405"/>
                  </a:lnTo>
                  <a:lnTo>
                    <a:pt x="44396" y="125843"/>
                  </a:lnTo>
                  <a:lnTo>
                    <a:pt x="50764" y="127560"/>
                  </a:lnTo>
                  <a:lnTo>
                    <a:pt x="67247" y="125704"/>
                  </a:lnTo>
                  <a:lnTo>
                    <a:pt x="76581" y="123234"/>
                  </a:lnTo>
                  <a:lnTo>
                    <a:pt x="84215" y="118060"/>
                  </a:lnTo>
                  <a:lnTo>
                    <a:pt x="104725" y="90052"/>
                  </a:lnTo>
                  <a:lnTo>
                    <a:pt x="107917" y="84649"/>
                  </a:lnTo>
                  <a:lnTo>
                    <a:pt x="112409" y="60191"/>
                  </a:lnTo>
                  <a:lnTo>
                    <a:pt x="106998" y="33972"/>
                  </a:lnTo>
                  <a:lnTo>
                    <a:pt x="100236" y="22492"/>
                  </a:lnTo>
                  <a:lnTo>
                    <a:pt x="84397" y="6002"/>
                  </a:lnTo>
                  <a:lnTo>
                    <a:pt x="74199" y="1359"/>
                  </a:lnTo>
                  <a:lnTo>
                    <a:pt x="61199" y="0"/>
                  </a:lnTo>
                  <a:lnTo>
                    <a:pt x="35458" y="3908"/>
                  </a:lnTo>
                  <a:lnTo>
                    <a:pt x="0" y="166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377"/>
            <p:cNvSpPr/>
            <p:nvPr>
              <p:custDataLst>
                <p:tags r:id="rId33"/>
              </p:custDataLst>
            </p:nvPr>
          </p:nvSpPr>
          <p:spPr>
            <a:xfrm>
              <a:off x="6414391" y="3774825"/>
              <a:ext cx="139599" cy="289176"/>
            </a:xfrm>
            <a:custGeom>
              <a:avLst/>
              <a:gdLst/>
              <a:ahLst/>
              <a:cxnLst/>
              <a:rect l="0" t="0" r="0" b="0"/>
              <a:pathLst>
                <a:path w="139599" h="289176">
                  <a:moveTo>
                    <a:pt x="18159" y="289175"/>
                  </a:moveTo>
                  <a:lnTo>
                    <a:pt x="18159" y="289175"/>
                  </a:lnTo>
                  <a:lnTo>
                    <a:pt x="13090" y="283400"/>
                  </a:lnTo>
                  <a:lnTo>
                    <a:pt x="8032" y="273274"/>
                  </a:lnTo>
                  <a:lnTo>
                    <a:pt x="5798" y="246307"/>
                  </a:lnTo>
                  <a:lnTo>
                    <a:pt x="5560" y="222773"/>
                  </a:lnTo>
                  <a:lnTo>
                    <a:pt x="2118" y="194554"/>
                  </a:lnTo>
                  <a:lnTo>
                    <a:pt x="0" y="163851"/>
                  </a:lnTo>
                  <a:lnTo>
                    <a:pt x="1387" y="141048"/>
                  </a:lnTo>
                  <a:lnTo>
                    <a:pt x="3649" y="117507"/>
                  </a:lnTo>
                  <a:lnTo>
                    <a:pt x="4654" y="95286"/>
                  </a:lnTo>
                  <a:lnTo>
                    <a:pt x="8592" y="66313"/>
                  </a:lnTo>
                  <a:lnTo>
                    <a:pt x="16948" y="36308"/>
                  </a:lnTo>
                  <a:lnTo>
                    <a:pt x="23736" y="22979"/>
                  </a:lnTo>
                  <a:lnTo>
                    <a:pt x="35219" y="11880"/>
                  </a:lnTo>
                  <a:lnTo>
                    <a:pt x="48319" y="3655"/>
                  </a:lnTo>
                  <a:lnTo>
                    <a:pt x="58845" y="0"/>
                  </a:lnTo>
                  <a:lnTo>
                    <a:pt x="82817" y="1313"/>
                  </a:lnTo>
                  <a:lnTo>
                    <a:pt x="96520" y="6249"/>
                  </a:lnTo>
                  <a:lnTo>
                    <a:pt x="125742" y="29073"/>
                  </a:lnTo>
                  <a:lnTo>
                    <a:pt x="130097" y="33224"/>
                  </a:lnTo>
                  <a:lnTo>
                    <a:pt x="139598" y="55920"/>
                  </a:lnTo>
                  <a:lnTo>
                    <a:pt x="138924" y="74969"/>
                  </a:lnTo>
                  <a:lnTo>
                    <a:pt x="133922" y="93078"/>
                  </a:lnTo>
                  <a:lnTo>
                    <a:pt x="126994" y="105830"/>
                  </a:lnTo>
                  <a:lnTo>
                    <a:pt x="115161" y="117572"/>
                  </a:lnTo>
                  <a:lnTo>
                    <a:pt x="92040" y="132224"/>
                  </a:lnTo>
                  <a:lnTo>
                    <a:pt x="66312" y="138876"/>
                  </a:lnTo>
                  <a:lnTo>
                    <a:pt x="18159" y="1367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378"/>
            <p:cNvSpPr/>
            <p:nvPr>
              <p:custDataLst>
                <p:tags r:id="rId34"/>
              </p:custDataLst>
            </p:nvPr>
          </p:nvSpPr>
          <p:spPr>
            <a:xfrm>
              <a:off x="6191250" y="3812550"/>
              <a:ext cx="119618" cy="314951"/>
            </a:xfrm>
            <a:custGeom>
              <a:avLst/>
              <a:gdLst/>
              <a:ahLst/>
              <a:cxnLst/>
              <a:rect l="0" t="0" r="0" b="0"/>
              <a:pathLst>
                <a:path w="119618" h="314951">
                  <a:moveTo>
                    <a:pt x="19050" y="314950"/>
                  </a:moveTo>
                  <a:lnTo>
                    <a:pt x="19050" y="314950"/>
                  </a:lnTo>
                  <a:lnTo>
                    <a:pt x="12143" y="289202"/>
                  </a:lnTo>
                  <a:lnTo>
                    <a:pt x="8066" y="268515"/>
                  </a:lnTo>
                  <a:lnTo>
                    <a:pt x="6858" y="244512"/>
                  </a:lnTo>
                  <a:lnTo>
                    <a:pt x="6501" y="219526"/>
                  </a:lnTo>
                  <a:lnTo>
                    <a:pt x="4513" y="192367"/>
                  </a:lnTo>
                  <a:lnTo>
                    <a:pt x="3218" y="161977"/>
                  </a:lnTo>
                  <a:lnTo>
                    <a:pt x="5422" y="130630"/>
                  </a:lnTo>
                  <a:lnTo>
                    <a:pt x="7957" y="102763"/>
                  </a:lnTo>
                  <a:lnTo>
                    <a:pt x="13176" y="79219"/>
                  </a:lnTo>
                  <a:lnTo>
                    <a:pt x="21261" y="49350"/>
                  </a:lnTo>
                  <a:lnTo>
                    <a:pt x="39343" y="19085"/>
                  </a:lnTo>
                  <a:lnTo>
                    <a:pt x="53049" y="6055"/>
                  </a:lnTo>
                  <a:lnTo>
                    <a:pt x="62618" y="1275"/>
                  </a:lnTo>
                  <a:lnTo>
                    <a:pt x="67146" y="0"/>
                  </a:lnTo>
                  <a:lnTo>
                    <a:pt x="77820" y="2346"/>
                  </a:lnTo>
                  <a:lnTo>
                    <a:pt x="93849" y="11601"/>
                  </a:lnTo>
                  <a:lnTo>
                    <a:pt x="105653" y="23280"/>
                  </a:lnTo>
                  <a:lnTo>
                    <a:pt x="110457" y="31508"/>
                  </a:lnTo>
                  <a:lnTo>
                    <a:pt x="117165" y="59250"/>
                  </a:lnTo>
                  <a:lnTo>
                    <a:pt x="119617" y="79496"/>
                  </a:lnTo>
                  <a:lnTo>
                    <a:pt x="114546" y="94358"/>
                  </a:lnTo>
                  <a:lnTo>
                    <a:pt x="100786" y="116781"/>
                  </a:lnTo>
                  <a:lnTo>
                    <a:pt x="77138" y="135373"/>
                  </a:lnTo>
                  <a:lnTo>
                    <a:pt x="45857" y="149694"/>
                  </a:lnTo>
                  <a:lnTo>
                    <a:pt x="0" y="15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379"/>
            <p:cNvSpPr/>
            <p:nvPr>
              <p:custDataLst>
                <p:tags r:id="rId35"/>
              </p:custDataLst>
            </p:nvPr>
          </p:nvSpPr>
          <p:spPr>
            <a:xfrm>
              <a:off x="5919179" y="3773351"/>
              <a:ext cx="158431" cy="190117"/>
            </a:xfrm>
            <a:custGeom>
              <a:avLst/>
              <a:gdLst/>
              <a:ahLst/>
              <a:cxnLst/>
              <a:rect l="0" t="0" r="0" b="0"/>
              <a:pathLst>
                <a:path w="158431" h="190117">
                  <a:moveTo>
                    <a:pt x="81571" y="11249"/>
                  </a:moveTo>
                  <a:lnTo>
                    <a:pt x="81571" y="11249"/>
                  </a:lnTo>
                  <a:lnTo>
                    <a:pt x="53781" y="26829"/>
                  </a:lnTo>
                  <a:lnTo>
                    <a:pt x="30273" y="49918"/>
                  </a:lnTo>
                  <a:lnTo>
                    <a:pt x="17139" y="69273"/>
                  </a:lnTo>
                  <a:lnTo>
                    <a:pt x="6023" y="100740"/>
                  </a:lnTo>
                  <a:lnTo>
                    <a:pt x="404" y="130761"/>
                  </a:lnTo>
                  <a:lnTo>
                    <a:pt x="0" y="157780"/>
                  </a:lnTo>
                  <a:lnTo>
                    <a:pt x="2514" y="173270"/>
                  </a:lnTo>
                  <a:lnTo>
                    <a:pt x="6288" y="179235"/>
                  </a:lnTo>
                  <a:lnTo>
                    <a:pt x="18008" y="187745"/>
                  </a:lnTo>
                  <a:lnTo>
                    <a:pt x="32624" y="190116"/>
                  </a:lnTo>
                  <a:lnTo>
                    <a:pt x="61633" y="185889"/>
                  </a:lnTo>
                  <a:lnTo>
                    <a:pt x="89128" y="169304"/>
                  </a:lnTo>
                  <a:lnTo>
                    <a:pt x="119125" y="143671"/>
                  </a:lnTo>
                  <a:lnTo>
                    <a:pt x="142603" y="112727"/>
                  </a:lnTo>
                  <a:lnTo>
                    <a:pt x="155551" y="93763"/>
                  </a:lnTo>
                  <a:lnTo>
                    <a:pt x="158430" y="81083"/>
                  </a:lnTo>
                  <a:lnTo>
                    <a:pt x="156447" y="50052"/>
                  </a:lnTo>
                  <a:lnTo>
                    <a:pt x="140106" y="23066"/>
                  </a:lnTo>
                  <a:lnTo>
                    <a:pt x="127921" y="11379"/>
                  </a:lnTo>
                  <a:lnTo>
                    <a:pt x="112002" y="3448"/>
                  </a:lnTo>
                  <a:lnTo>
                    <a:pt x="93880" y="0"/>
                  </a:lnTo>
                  <a:lnTo>
                    <a:pt x="68364" y="5721"/>
                  </a:lnTo>
                  <a:lnTo>
                    <a:pt x="48573" y="16353"/>
                  </a:lnTo>
                  <a:lnTo>
                    <a:pt x="24421" y="4299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" name="SMARTInkShape-Group81"/>
          <p:cNvGrpSpPr/>
          <p:nvPr/>
        </p:nvGrpSpPr>
        <p:grpSpPr>
          <a:xfrm>
            <a:off x="3155950" y="3238500"/>
            <a:ext cx="738477" cy="209551"/>
            <a:chOff x="3155950" y="3238500"/>
            <a:chExt cx="738477" cy="209551"/>
          </a:xfrm>
        </p:grpSpPr>
        <p:sp>
          <p:nvSpPr>
            <p:cNvPr id="83" name="SMARTInkShape-380"/>
            <p:cNvSpPr/>
            <p:nvPr>
              <p:custDataLst>
                <p:tags r:id="rId23"/>
              </p:custDataLst>
            </p:nvPr>
          </p:nvSpPr>
          <p:spPr>
            <a:xfrm>
              <a:off x="3282950" y="3346450"/>
              <a:ext cx="95251" cy="6351"/>
            </a:xfrm>
            <a:custGeom>
              <a:avLst/>
              <a:gdLst/>
              <a:ahLst/>
              <a:cxnLst/>
              <a:rect l="0" t="0" r="0" b="0"/>
              <a:pathLst>
                <a:path w="95251" h="6351">
                  <a:moveTo>
                    <a:pt x="0" y="0"/>
                  </a:moveTo>
                  <a:lnTo>
                    <a:pt x="0" y="0"/>
                  </a:lnTo>
                  <a:lnTo>
                    <a:pt x="26721" y="0"/>
                  </a:lnTo>
                  <a:lnTo>
                    <a:pt x="58102" y="6088"/>
                  </a:lnTo>
                  <a:lnTo>
                    <a:pt x="95250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381"/>
            <p:cNvSpPr/>
            <p:nvPr>
              <p:custDataLst>
                <p:tags r:id="rId24"/>
              </p:custDataLst>
            </p:nvPr>
          </p:nvSpPr>
          <p:spPr>
            <a:xfrm>
              <a:off x="3750235" y="3314700"/>
              <a:ext cx="144192" cy="118914"/>
            </a:xfrm>
            <a:custGeom>
              <a:avLst/>
              <a:gdLst/>
              <a:ahLst/>
              <a:cxnLst/>
              <a:rect l="0" t="0" r="0" b="0"/>
              <a:pathLst>
                <a:path w="144192" h="118914">
                  <a:moveTo>
                    <a:pt x="53415" y="0"/>
                  </a:moveTo>
                  <a:lnTo>
                    <a:pt x="53415" y="0"/>
                  </a:lnTo>
                  <a:lnTo>
                    <a:pt x="26735" y="1881"/>
                  </a:lnTo>
                  <a:lnTo>
                    <a:pt x="20812" y="3371"/>
                  </a:lnTo>
                  <a:lnTo>
                    <a:pt x="16863" y="5775"/>
                  </a:lnTo>
                  <a:lnTo>
                    <a:pt x="14230" y="8789"/>
                  </a:lnTo>
                  <a:lnTo>
                    <a:pt x="8644" y="25417"/>
                  </a:lnTo>
                  <a:lnTo>
                    <a:pt x="2520" y="54568"/>
                  </a:lnTo>
                  <a:lnTo>
                    <a:pt x="0" y="82490"/>
                  </a:lnTo>
                  <a:lnTo>
                    <a:pt x="2864" y="94518"/>
                  </a:lnTo>
                  <a:lnTo>
                    <a:pt x="8840" y="104567"/>
                  </a:lnTo>
                  <a:lnTo>
                    <a:pt x="18082" y="111856"/>
                  </a:lnTo>
                  <a:lnTo>
                    <a:pt x="23510" y="114787"/>
                  </a:lnTo>
                  <a:lnTo>
                    <a:pt x="48004" y="118913"/>
                  </a:lnTo>
                  <a:lnTo>
                    <a:pt x="67490" y="116764"/>
                  </a:lnTo>
                  <a:lnTo>
                    <a:pt x="98868" y="96839"/>
                  </a:lnTo>
                  <a:lnTo>
                    <a:pt x="127865" y="76131"/>
                  </a:lnTo>
                  <a:lnTo>
                    <a:pt x="136599" y="66997"/>
                  </a:lnTo>
                  <a:lnTo>
                    <a:pt x="142832" y="55882"/>
                  </a:lnTo>
                  <a:lnTo>
                    <a:pt x="144191" y="43886"/>
                  </a:lnTo>
                  <a:lnTo>
                    <a:pt x="143566" y="37724"/>
                  </a:lnTo>
                  <a:lnTo>
                    <a:pt x="140327" y="32205"/>
                  </a:lnTo>
                  <a:lnTo>
                    <a:pt x="118613" y="15089"/>
                  </a:lnTo>
                  <a:lnTo>
                    <a:pt x="113814" y="12176"/>
                  </a:lnTo>
                  <a:lnTo>
                    <a:pt x="83462" y="11447"/>
                  </a:lnTo>
                  <a:lnTo>
                    <a:pt x="53303" y="15700"/>
                  </a:lnTo>
                  <a:lnTo>
                    <a:pt x="34365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382"/>
            <p:cNvSpPr/>
            <p:nvPr>
              <p:custDataLst>
                <p:tags r:id="rId25"/>
              </p:custDataLst>
            </p:nvPr>
          </p:nvSpPr>
          <p:spPr>
            <a:xfrm>
              <a:off x="3406579" y="3292519"/>
              <a:ext cx="270072" cy="124433"/>
            </a:xfrm>
            <a:custGeom>
              <a:avLst/>
              <a:gdLst/>
              <a:ahLst/>
              <a:cxnLst/>
              <a:rect l="0" t="0" r="0" b="0"/>
              <a:pathLst>
                <a:path w="270072" h="124433">
                  <a:moveTo>
                    <a:pt x="3371" y="34881"/>
                  </a:moveTo>
                  <a:lnTo>
                    <a:pt x="3371" y="34881"/>
                  </a:lnTo>
                  <a:lnTo>
                    <a:pt x="3371" y="38252"/>
                  </a:lnTo>
                  <a:lnTo>
                    <a:pt x="1490" y="41788"/>
                  </a:lnTo>
                  <a:lnTo>
                    <a:pt x="0" y="43719"/>
                  </a:lnTo>
                  <a:lnTo>
                    <a:pt x="227" y="53390"/>
                  </a:lnTo>
                  <a:lnTo>
                    <a:pt x="6121" y="75853"/>
                  </a:lnTo>
                  <a:lnTo>
                    <a:pt x="19149" y="102607"/>
                  </a:lnTo>
                  <a:lnTo>
                    <a:pt x="27082" y="113430"/>
                  </a:lnTo>
                  <a:lnTo>
                    <a:pt x="35311" y="119181"/>
                  </a:lnTo>
                  <a:lnTo>
                    <a:pt x="47877" y="122418"/>
                  </a:lnTo>
                  <a:lnTo>
                    <a:pt x="52092" y="122872"/>
                  </a:lnTo>
                  <a:lnTo>
                    <a:pt x="55607" y="120353"/>
                  </a:lnTo>
                  <a:lnTo>
                    <a:pt x="68200" y="94150"/>
                  </a:lnTo>
                  <a:lnTo>
                    <a:pt x="80696" y="65325"/>
                  </a:lnTo>
                  <a:lnTo>
                    <a:pt x="94022" y="36590"/>
                  </a:lnTo>
                  <a:lnTo>
                    <a:pt x="97671" y="31787"/>
                  </a:lnTo>
                  <a:lnTo>
                    <a:pt x="100810" y="29291"/>
                  </a:lnTo>
                  <a:lnTo>
                    <a:pt x="103608" y="28332"/>
                  </a:lnTo>
                  <a:lnTo>
                    <a:pt x="106179" y="28398"/>
                  </a:lnTo>
                  <a:lnTo>
                    <a:pt x="112798" y="32235"/>
                  </a:lnTo>
                  <a:lnTo>
                    <a:pt x="131917" y="52938"/>
                  </a:lnTo>
                  <a:lnTo>
                    <a:pt x="154301" y="83106"/>
                  </a:lnTo>
                  <a:lnTo>
                    <a:pt x="158646" y="93708"/>
                  </a:lnTo>
                  <a:lnTo>
                    <a:pt x="161282" y="104065"/>
                  </a:lnTo>
                  <a:lnTo>
                    <a:pt x="164805" y="111021"/>
                  </a:lnTo>
                  <a:lnTo>
                    <a:pt x="177498" y="122273"/>
                  </a:lnTo>
                  <a:lnTo>
                    <a:pt x="182250" y="124187"/>
                  </a:lnTo>
                  <a:lnTo>
                    <a:pt x="191293" y="124432"/>
                  </a:lnTo>
                  <a:lnTo>
                    <a:pt x="195680" y="121393"/>
                  </a:lnTo>
                  <a:lnTo>
                    <a:pt x="204318" y="110490"/>
                  </a:lnTo>
                  <a:lnTo>
                    <a:pt x="209097" y="98118"/>
                  </a:lnTo>
                  <a:lnTo>
                    <a:pt x="215537" y="72929"/>
                  </a:lnTo>
                  <a:lnTo>
                    <a:pt x="224308" y="42501"/>
                  </a:lnTo>
                  <a:lnTo>
                    <a:pt x="237016" y="13077"/>
                  </a:lnTo>
                  <a:lnTo>
                    <a:pt x="239568" y="7645"/>
                  </a:lnTo>
                  <a:lnTo>
                    <a:pt x="242680" y="4023"/>
                  </a:lnTo>
                  <a:lnTo>
                    <a:pt x="249901" y="0"/>
                  </a:lnTo>
                  <a:lnTo>
                    <a:pt x="270071" y="31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383"/>
            <p:cNvSpPr/>
            <p:nvPr>
              <p:custDataLst>
                <p:tags r:id="rId26"/>
              </p:custDataLst>
            </p:nvPr>
          </p:nvSpPr>
          <p:spPr>
            <a:xfrm>
              <a:off x="3155950" y="3346450"/>
              <a:ext cx="165101" cy="25401"/>
            </a:xfrm>
            <a:custGeom>
              <a:avLst/>
              <a:gdLst/>
              <a:ahLst/>
              <a:cxnLst/>
              <a:rect l="0" t="0" r="0" b="0"/>
              <a:pathLst>
                <a:path w="165101" h="25401">
                  <a:moveTo>
                    <a:pt x="0" y="25400"/>
                  </a:moveTo>
                  <a:lnTo>
                    <a:pt x="0" y="25400"/>
                  </a:lnTo>
                  <a:lnTo>
                    <a:pt x="3371" y="22029"/>
                  </a:lnTo>
                  <a:lnTo>
                    <a:pt x="32604" y="10473"/>
                  </a:lnTo>
                  <a:lnTo>
                    <a:pt x="61683" y="2801"/>
                  </a:lnTo>
                  <a:lnTo>
                    <a:pt x="90422" y="553"/>
                  </a:lnTo>
                  <a:lnTo>
                    <a:pt x="119696" y="109"/>
                  </a:lnTo>
                  <a:lnTo>
                    <a:pt x="1651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384"/>
            <p:cNvSpPr/>
            <p:nvPr>
              <p:custDataLst>
                <p:tags r:id="rId27"/>
              </p:custDataLst>
            </p:nvPr>
          </p:nvSpPr>
          <p:spPr>
            <a:xfrm>
              <a:off x="3286819" y="3238500"/>
              <a:ext cx="27841" cy="209551"/>
            </a:xfrm>
            <a:custGeom>
              <a:avLst/>
              <a:gdLst/>
              <a:ahLst/>
              <a:cxnLst/>
              <a:rect l="0" t="0" r="0" b="0"/>
              <a:pathLst>
                <a:path w="27841" h="209551">
                  <a:moveTo>
                    <a:pt x="15181" y="0"/>
                  </a:moveTo>
                  <a:lnTo>
                    <a:pt x="15181" y="0"/>
                  </a:lnTo>
                  <a:lnTo>
                    <a:pt x="875" y="0"/>
                  </a:lnTo>
                  <a:lnTo>
                    <a:pt x="0" y="1411"/>
                  </a:lnTo>
                  <a:lnTo>
                    <a:pt x="907" y="6742"/>
                  </a:lnTo>
                  <a:lnTo>
                    <a:pt x="14552" y="34499"/>
                  </a:lnTo>
                  <a:lnTo>
                    <a:pt x="19463" y="59454"/>
                  </a:lnTo>
                  <a:lnTo>
                    <a:pt x="25487" y="88101"/>
                  </a:lnTo>
                  <a:lnTo>
                    <a:pt x="27408" y="116024"/>
                  </a:lnTo>
                  <a:lnTo>
                    <a:pt x="27741" y="140211"/>
                  </a:lnTo>
                  <a:lnTo>
                    <a:pt x="27840" y="165251"/>
                  </a:lnTo>
                  <a:lnTo>
                    <a:pt x="27170" y="196609"/>
                  </a:lnTo>
                  <a:lnTo>
                    <a:pt x="21531" y="209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SMARTInkShape-Group82"/>
          <p:cNvGrpSpPr/>
          <p:nvPr/>
        </p:nvGrpSpPr>
        <p:grpSpPr>
          <a:xfrm>
            <a:off x="1911350" y="2279650"/>
            <a:ext cx="1408944" cy="384111"/>
            <a:chOff x="1911350" y="2279650"/>
            <a:chExt cx="1408944" cy="384111"/>
          </a:xfrm>
        </p:grpSpPr>
        <p:sp>
          <p:nvSpPr>
            <p:cNvPr id="89" name="SMARTInkShape-385"/>
            <p:cNvSpPr/>
            <p:nvPr>
              <p:custDataLst>
                <p:tags r:id="rId16"/>
              </p:custDataLst>
            </p:nvPr>
          </p:nvSpPr>
          <p:spPr>
            <a:xfrm>
              <a:off x="3181350" y="2376524"/>
              <a:ext cx="138944" cy="127437"/>
            </a:xfrm>
            <a:custGeom>
              <a:avLst/>
              <a:gdLst/>
              <a:ahLst/>
              <a:cxnLst/>
              <a:rect l="0" t="0" r="0" b="0"/>
              <a:pathLst>
                <a:path w="138944" h="127437">
                  <a:moveTo>
                    <a:pt x="0" y="99976"/>
                  </a:moveTo>
                  <a:lnTo>
                    <a:pt x="0" y="99976"/>
                  </a:lnTo>
                  <a:lnTo>
                    <a:pt x="3371" y="103347"/>
                  </a:lnTo>
                  <a:lnTo>
                    <a:pt x="18951" y="105443"/>
                  </a:lnTo>
                  <a:lnTo>
                    <a:pt x="31706" y="102171"/>
                  </a:lnTo>
                  <a:lnTo>
                    <a:pt x="54550" y="92395"/>
                  </a:lnTo>
                  <a:lnTo>
                    <a:pt x="79898" y="78680"/>
                  </a:lnTo>
                  <a:lnTo>
                    <a:pt x="108881" y="58314"/>
                  </a:lnTo>
                  <a:lnTo>
                    <a:pt x="131077" y="38402"/>
                  </a:lnTo>
                  <a:lnTo>
                    <a:pt x="135868" y="30042"/>
                  </a:lnTo>
                  <a:lnTo>
                    <a:pt x="138943" y="13176"/>
                  </a:lnTo>
                  <a:lnTo>
                    <a:pt x="137784" y="9654"/>
                  </a:lnTo>
                  <a:lnTo>
                    <a:pt x="132734" y="3859"/>
                  </a:lnTo>
                  <a:lnTo>
                    <a:pt x="122022" y="813"/>
                  </a:lnTo>
                  <a:lnTo>
                    <a:pt x="115215" y="0"/>
                  </a:lnTo>
                  <a:lnTo>
                    <a:pt x="100125" y="4742"/>
                  </a:lnTo>
                  <a:lnTo>
                    <a:pt x="70813" y="18291"/>
                  </a:lnTo>
                  <a:lnTo>
                    <a:pt x="51085" y="32264"/>
                  </a:lnTo>
                  <a:lnTo>
                    <a:pt x="38577" y="46438"/>
                  </a:lnTo>
                  <a:lnTo>
                    <a:pt x="27031" y="66317"/>
                  </a:lnTo>
                  <a:lnTo>
                    <a:pt x="26487" y="74715"/>
                  </a:lnTo>
                  <a:lnTo>
                    <a:pt x="31528" y="93453"/>
                  </a:lnTo>
                  <a:lnTo>
                    <a:pt x="38942" y="106014"/>
                  </a:lnTo>
                  <a:lnTo>
                    <a:pt x="58570" y="123197"/>
                  </a:lnTo>
                  <a:lnTo>
                    <a:pt x="67452" y="12743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386"/>
            <p:cNvSpPr/>
            <p:nvPr>
              <p:custDataLst>
                <p:tags r:id="rId17"/>
              </p:custDataLst>
            </p:nvPr>
          </p:nvSpPr>
          <p:spPr>
            <a:xfrm>
              <a:off x="2947283" y="2406650"/>
              <a:ext cx="164218" cy="114739"/>
            </a:xfrm>
            <a:custGeom>
              <a:avLst/>
              <a:gdLst/>
              <a:ahLst/>
              <a:cxnLst/>
              <a:rect l="0" t="0" r="0" b="0"/>
              <a:pathLst>
                <a:path w="164218" h="114739">
                  <a:moveTo>
                    <a:pt x="5467" y="0"/>
                  </a:moveTo>
                  <a:lnTo>
                    <a:pt x="5467" y="0"/>
                  </a:lnTo>
                  <a:lnTo>
                    <a:pt x="3586" y="26680"/>
                  </a:lnTo>
                  <a:lnTo>
                    <a:pt x="0" y="51053"/>
                  </a:lnTo>
                  <a:lnTo>
                    <a:pt x="4259" y="80702"/>
                  </a:lnTo>
                  <a:lnTo>
                    <a:pt x="6991" y="94702"/>
                  </a:lnTo>
                  <a:lnTo>
                    <a:pt x="11083" y="103473"/>
                  </a:lnTo>
                  <a:lnTo>
                    <a:pt x="17606" y="112075"/>
                  </a:lnTo>
                  <a:lnTo>
                    <a:pt x="22026" y="114228"/>
                  </a:lnTo>
                  <a:lnTo>
                    <a:pt x="32582" y="114738"/>
                  </a:lnTo>
                  <a:lnTo>
                    <a:pt x="40566" y="112613"/>
                  </a:lnTo>
                  <a:lnTo>
                    <a:pt x="43683" y="111059"/>
                  </a:lnTo>
                  <a:lnTo>
                    <a:pt x="49028" y="103687"/>
                  </a:lnTo>
                  <a:lnTo>
                    <a:pt x="64421" y="74502"/>
                  </a:lnTo>
                  <a:lnTo>
                    <a:pt x="86294" y="44859"/>
                  </a:lnTo>
                  <a:lnTo>
                    <a:pt x="100566" y="17823"/>
                  </a:lnTo>
                  <a:lnTo>
                    <a:pt x="102733" y="16115"/>
                  </a:lnTo>
                  <a:lnTo>
                    <a:pt x="104178" y="17094"/>
                  </a:lnTo>
                  <a:lnTo>
                    <a:pt x="106211" y="27172"/>
                  </a:lnTo>
                  <a:lnTo>
                    <a:pt x="110325" y="53377"/>
                  </a:lnTo>
                  <a:lnTo>
                    <a:pt x="119243" y="78453"/>
                  </a:lnTo>
                  <a:lnTo>
                    <a:pt x="126825" y="89666"/>
                  </a:lnTo>
                  <a:lnTo>
                    <a:pt x="130823" y="93644"/>
                  </a:lnTo>
                  <a:lnTo>
                    <a:pt x="164217" y="101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387"/>
            <p:cNvSpPr/>
            <p:nvPr>
              <p:custDataLst>
                <p:tags r:id="rId18"/>
              </p:custDataLst>
            </p:nvPr>
          </p:nvSpPr>
          <p:spPr>
            <a:xfrm>
              <a:off x="2589404" y="2433744"/>
              <a:ext cx="261747" cy="230017"/>
            </a:xfrm>
            <a:custGeom>
              <a:avLst/>
              <a:gdLst/>
              <a:ahLst/>
              <a:cxnLst/>
              <a:rect l="0" t="0" r="0" b="0"/>
              <a:pathLst>
                <a:path w="261747" h="230017">
                  <a:moveTo>
                    <a:pt x="122046" y="23706"/>
                  </a:moveTo>
                  <a:lnTo>
                    <a:pt x="122046" y="23706"/>
                  </a:lnTo>
                  <a:lnTo>
                    <a:pt x="118675" y="23706"/>
                  </a:lnTo>
                  <a:lnTo>
                    <a:pt x="91539" y="11497"/>
                  </a:lnTo>
                  <a:lnTo>
                    <a:pt x="60591" y="531"/>
                  </a:lnTo>
                  <a:lnTo>
                    <a:pt x="50283" y="0"/>
                  </a:lnTo>
                  <a:lnTo>
                    <a:pt x="38646" y="2116"/>
                  </a:lnTo>
                  <a:lnTo>
                    <a:pt x="26418" y="11053"/>
                  </a:lnTo>
                  <a:lnTo>
                    <a:pt x="8063" y="33044"/>
                  </a:lnTo>
                  <a:lnTo>
                    <a:pt x="0" y="60104"/>
                  </a:lnTo>
                  <a:lnTo>
                    <a:pt x="389" y="91260"/>
                  </a:lnTo>
                  <a:lnTo>
                    <a:pt x="948" y="102178"/>
                  </a:lnTo>
                  <a:lnTo>
                    <a:pt x="2509" y="105654"/>
                  </a:lnTo>
                  <a:lnTo>
                    <a:pt x="4960" y="107971"/>
                  </a:lnTo>
                  <a:lnTo>
                    <a:pt x="8005" y="109516"/>
                  </a:lnTo>
                  <a:lnTo>
                    <a:pt x="12152" y="109135"/>
                  </a:lnTo>
                  <a:lnTo>
                    <a:pt x="22404" y="104948"/>
                  </a:lnTo>
                  <a:lnTo>
                    <a:pt x="49880" y="82672"/>
                  </a:lnTo>
                  <a:lnTo>
                    <a:pt x="80929" y="54175"/>
                  </a:lnTo>
                  <a:lnTo>
                    <a:pt x="107903" y="32326"/>
                  </a:lnTo>
                  <a:lnTo>
                    <a:pt x="129365" y="22038"/>
                  </a:lnTo>
                  <a:lnTo>
                    <a:pt x="134687" y="21888"/>
                  </a:lnTo>
                  <a:lnTo>
                    <a:pt x="144362" y="25485"/>
                  </a:lnTo>
                  <a:lnTo>
                    <a:pt x="151485" y="31787"/>
                  </a:lnTo>
                  <a:lnTo>
                    <a:pt x="154372" y="35444"/>
                  </a:lnTo>
                  <a:lnTo>
                    <a:pt x="157580" y="47032"/>
                  </a:lnTo>
                  <a:lnTo>
                    <a:pt x="159639" y="77467"/>
                  </a:lnTo>
                  <a:lnTo>
                    <a:pt x="159996" y="102273"/>
                  </a:lnTo>
                  <a:lnTo>
                    <a:pt x="156730" y="130868"/>
                  </a:lnTo>
                  <a:lnTo>
                    <a:pt x="154665" y="158312"/>
                  </a:lnTo>
                  <a:lnTo>
                    <a:pt x="153968" y="187800"/>
                  </a:lnTo>
                  <a:lnTo>
                    <a:pt x="155712" y="214007"/>
                  </a:lnTo>
                  <a:lnTo>
                    <a:pt x="159270" y="229454"/>
                  </a:lnTo>
                  <a:lnTo>
                    <a:pt x="160973" y="230016"/>
                  </a:lnTo>
                  <a:lnTo>
                    <a:pt x="166628" y="228758"/>
                  </a:lnTo>
                  <a:lnTo>
                    <a:pt x="171964" y="220203"/>
                  </a:lnTo>
                  <a:lnTo>
                    <a:pt x="181139" y="195086"/>
                  </a:lnTo>
                  <a:lnTo>
                    <a:pt x="190982" y="169343"/>
                  </a:lnTo>
                  <a:lnTo>
                    <a:pt x="202836" y="142744"/>
                  </a:lnTo>
                  <a:lnTo>
                    <a:pt x="215285" y="116989"/>
                  </a:lnTo>
                  <a:lnTo>
                    <a:pt x="231282" y="91484"/>
                  </a:lnTo>
                  <a:lnTo>
                    <a:pt x="261746" y="491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388"/>
            <p:cNvSpPr/>
            <p:nvPr>
              <p:custDataLst>
                <p:tags r:id="rId19"/>
              </p:custDataLst>
            </p:nvPr>
          </p:nvSpPr>
          <p:spPr>
            <a:xfrm>
              <a:off x="2407633" y="2387600"/>
              <a:ext cx="126018" cy="132468"/>
            </a:xfrm>
            <a:custGeom>
              <a:avLst/>
              <a:gdLst/>
              <a:ahLst/>
              <a:cxnLst/>
              <a:rect l="0" t="0" r="0" b="0"/>
              <a:pathLst>
                <a:path w="126018" h="132468">
                  <a:moveTo>
                    <a:pt x="18067" y="127000"/>
                  </a:moveTo>
                  <a:lnTo>
                    <a:pt x="18067" y="127000"/>
                  </a:lnTo>
                  <a:lnTo>
                    <a:pt x="14696" y="127000"/>
                  </a:lnTo>
                  <a:lnTo>
                    <a:pt x="11160" y="128882"/>
                  </a:lnTo>
                  <a:lnTo>
                    <a:pt x="6511" y="132467"/>
                  </a:lnTo>
                  <a:lnTo>
                    <a:pt x="3994" y="129195"/>
                  </a:lnTo>
                  <a:lnTo>
                    <a:pt x="1229" y="123037"/>
                  </a:lnTo>
                  <a:lnTo>
                    <a:pt x="0" y="115596"/>
                  </a:lnTo>
                  <a:lnTo>
                    <a:pt x="2679" y="89989"/>
                  </a:lnTo>
                  <a:lnTo>
                    <a:pt x="11313" y="58962"/>
                  </a:lnTo>
                  <a:lnTo>
                    <a:pt x="22808" y="37540"/>
                  </a:lnTo>
                  <a:lnTo>
                    <a:pt x="43698" y="18364"/>
                  </a:lnTo>
                  <a:lnTo>
                    <a:pt x="53212" y="12160"/>
                  </a:lnTo>
                  <a:lnTo>
                    <a:pt x="79986" y="4700"/>
                  </a:lnTo>
                  <a:lnTo>
                    <a:pt x="107988" y="1393"/>
                  </a:lnTo>
                  <a:lnTo>
                    <a:pt x="12601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Shape-389"/>
            <p:cNvSpPr/>
            <p:nvPr>
              <p:custDataLst>
                <p:tags r:id="rId20"/>
              </p:custDataLst>
            </p:nvPr>
          </p:nvSpPr>
          <p:spPr>
            <a:xfrm>
              <a:off x="2209800" y="2393950"/>
              <a:ext cx="126398" cy="129596"/>
            </a:xfrm>
            <a:custGeom>
              <a:avLst/>
              <a:gdLst/>
              <a:ahLst/>
              <a:cxnLst/>
              <a:rect l="0" t="0" r="0" b="0"/>
              <a:pathLst>
                <a:path w="126398" h="129596">
                  <a:moveTo>
                    <a:pt x="44450" y="0"/>
                  </a:moveTo>
                  <a:lnTo>
                    <a:pt x="44450" y="0"/>
                  </a:lnTo>
                  <a:lnTo>
                    <a:pt x="44450" y="3371"/>
                  </a:lnTo>
                  <a:lnTo>
                    <a:pt x="24677" y="23765"/>
                  </a:lnTo>
                  <a:lnTo>
                    <a:pt x="17346" y="46239"/>
                  </a:lnTo>
                  <a:lnTo>
                    <a:pt x="14077" y="75241"/>
                  </a:lnTo>
                  <a:lnTo>
                    <a:pt x="16479" y="96063"/>
                  </a:lnTo>
                  <a:lnTo>
                    <a:pt x="31772" y="117912"/>
                  </a:lnTo>
                  <a:lnTo>
                    <a:pt x="46341" y="126489"/>
                  </a:lnTo>
                  <a:lnTo>
                    <a:pt x="60107" y="129595"/>
                  </a:lnTo>
                  <a:lnTo>
                    <a:pt x="68577" y="128624"/>
                  </a:lnTo>
                  <a:lnTo>
                    <a:pt x="94267" y="112818"/>
                  </a:lnTo>
                  <a:lnTo>
                    <a:pt x="116693" y="95375"/>
                  </a:lnTo>
                  <a:lnTo>
                    <a:pt x="120129" y="91100"/>
                  </a:lnTo>
                  <a:lnTo>
                    <a:pt x="123946" y="80706"/>
                  </a:lnTo>
                  <a:lnTo>
                    <a:pt x="126397" y="56786"/>
                  </a:lnTo>
                  <a:lnTo>
                    <a:pt x="122969" y="44288"/>
                  </a:lnTo>
                  <a:lnTo>
                    <a:pt x="116742" y="33089"/>
                  </a:lnTo>
                  <a:lnTo>
                    <a:pt x="109270" y="25760"/>
                  </a:lnTo>
                  <a:lnTo>
                    <a:pt x="93760" y="17667"/>
                  </a:lnTo>
                  <a:lnTo>
                    <a:pt x="79129" y="14172"/>
                  </a:lnTo>
                  <a:lnTo>
                    <a:pt x="48452" y="17355"/>
                  </a:lnTo>
                  <a:lnTo>
                    <a:pt x="18602" y="22198"/>
                  </a:lnTo>
                  <a:lnTo>
                    <a:pt x="0" y="31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390"/>
            <p:cNvSpPr/>
            <p:nvPr>
              <p:custDataLst>
                <p:tags r:id="rId21"/>
              </p:custDataLst>
            </p:nvPr>
          </p:nvSpPr>
          <p:spPr>
            <a:xfrm>
              <a:off x="1911350" y="2444750"/>
              <a:ext cx="222251" cy="9722"/>
            </a:xfrm>
            <a:custGeom>
              <a:avLst/>
              <a:gdLst/>
              <a:ahLst/>
              <a:cxnLst/>
              <a:rect l="0" t="0" r="0" b="0"/>
              <a:pathLst>
                <a:path w="222251" h="9722">
                  <a:moveTo>
                    <a:pt x="0" y="6350"/>
                  </a:moveTo>
                  <a:lnTo>
                    <a:pt x="0" y="6350"/>
                  </a:lnTo>
                  <a:lnTo>
                    <a:pt x="27790" y="6350"/>
                  </a:lnTo>
                  <a:lnTo>
                    <a:pt x="57073" y="6350"/>
                  </a:lnTo>
                  <a:lnTo>
                    <a:pt x="87422" y="6350"/>
                  </a:lnTo>
                  <a:lnTo>
                    <a:pt x="117379" y="9721"/>
                  </a:lnTo>
                  <a:lnTo>
                    <a:pt x="142102" y="8446"/>
                  </a:lnTo>
                  <a:lnTo>
                    <a:pt x="167301" y="6971"/>
                  </a:lnTo>
                  <a:lnTo>
                    <a:pt x="2222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391"/>
            <p:cNvSpPr/>
            <p:nvPr>
              <p:custDataLst>
                <p:tags r:id="rId22"/>
              </p:custDataLst>
            </p:nvPr>
          </p:nvSpPr>
          <p:spPr>
            <a:xfrm>
              <a:off x="2032241" y="2279650"/>
              <a:ext cx="25160" cy="222251"/>
            </a:xfrm>
            <a:custGeom>
              <a:avLst/>
              <a:gdLst/>
              <a:ahLst/>
              <a:cxnLst/>
              <a:rect l="0" t="0" r="0" b="0"/>
              <a:pathLst>
                <a:path w="25160" h="222251">
                  <a:moveTo>
                    <a:pt x="18809" y="0"/>
                  </a:moveTo>
                  <a:lnTo>
                    <a:pt x="18809" y="0"/>
                  </a:lnTo>
                  <a:lnTo>
                    <a:pt x="15438" y="0"/>
                  </a:lnTo>
                  <a:lnTo>
                    <a:pt x="11902" y="1881"/>
                  </a:lnTo>
                  <a:lnTo>
                    <a:pt x="9971" y="3371"/>
                  </a:lnTo>
                  <a:lnTo>
                    <a:pt x="3882" y="18951"/>
                  </a:lnTo>
                  <a:lnTo>
                    <a:pt x="574" y="49500"/>
                  </a:lnTo>
                  <a:lnTo>
                    <a:pt x="0" y="74325"/>
                  </a:lnTo>
                  <a:lnTo>
                    <a:pt x="536" y="100261"/>
                  </a:lnTo>
                  <a:lnTo>
                    <a:pt x="4850" y="129974"/>
                  </a:lnTo>
                  <a:lnTo>
                    <a:pt x="10596" y="160415"/>
                  </a:lnTo>
                  <a:lnTo>
                    <a:pt x="16768" y="186917"/>
                  </a:lnTo>
                  <a:lnTo>
                    <a:pt x="25159" y="222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4" name="SMARTInkShape-Group83"/>
          <p:cNvGrpSpPr/>
          <p:nvPr/>
        </p:nvGrpSpPr>
        <p:grpSpPr>
          <a:xfrm>
            <a:off x="10046943" y="1920392"/>
            <a:ext cx="1268758" cy="238609"/>
            <a:chOff x="10046943" y="1920392"/>
            <a:chExt cx="1268758" cy="238609"/>
          </a:xfrm>
        </p:grpSpPr>
        <p:sp>
          <p:nvSpPr>
            <p:cNvPr id="97" name="SMARTInkShape-392"/>
            <p:cNvSpPr/>
            <p:nvPr>
              <p:custDataLst>
                <p:tags r:id="rId9"/>
              </p:custDataLst>
            </p:nvPr>
          </p:nvSpPr>
          <p:spPr>
            <a:xfrm>
              <a:off x="11147336" y="2027127"/>
              <a:ext cx="168365" cy="131874"/>
            </a:xfrm>
            <a:custGeom>
              <a:avLst/>
              <a:gdLst/>
              <a:ahLst/>
              <a:cxnLst/>
              <a:rect l="0" t="0" r="0" b="0"/>
              <a:pathLst>
                <a:path w="168365" h="131874">
                  <a:moveTo>
                    <a:pt x="9614" y="4873"/>
                  </a:moveTo>
                  <a:lnTo>
                    <a:pt x="9614" y="4873"/>
                  </a:lnTo>
                  <a:lnTo>
                    <a:pt x="18452" y="25921"/>
                  </a:lnTo>
                  <a:lnTo>
                    <a:pt x="21170" y="43565"/>
                  </a:lnTo>
                  <a:lnTo>
                    <a:pt x="18603" y="68940"/>
                  </a:lnTo>
                  <a:lnTo>
                    <a:pt x="7758" y="97570"/>
                  </a:lnTo>
                  <a:lnTo>
                    <a:pt x="2270" y="111482"/>
                  </a:lnTo>
                  <a:lnTo>
                    <a:pt x="0" y="115049"/>
                  </a:lnTo>
                  <a:lnTo>
                    <a:pt x="382" y="115013"/>
                  </a:lnTo>
                  <a:lnTo>
                    <a:pt x="1343" y="114283"/>
                  </a:lnTo>
                  <a:lnTo>
                    <a:pt x="2410" y="109709"/>
                  </a:lnTo>
                  <a:lnTo>
                    <a:pt x="4296" y="100856"/>
                  </a:lnTo>
                  <a:lnTo>
                    <a:pt x="17003" y="70190"/>
                  </a:lnTo>
                  <a:lnTo>
                    <a:pt x="33101" y="43332"/>
                  </a:lnTo>
                  <a:lnTo>
                    <a:pt x="49029" y="24029"/>
                  </a:lnTo>
                  <a:lnTo>
                    <a:pt x="77757" y="6002"/>
                  </a:lnTo>
                  <a:lnTo>
                    <a:pt x="82558" y="3509"/>
                  </a:lnTo>
                  <a:lnTo>
                    <a:pt x="106171" y="0"/>
                  </a:lnTo>
                  <a:lnTo>
                    <a:pt x="119792" y="2942"/>
                  </a:lnTo>
                  <a:lnTo>
                    <a:pt x="129843" y="8954"/>
                  </a:lnTo>
                  <a:lnTo>
                    <a:pt x="151153" y="33268"/>
                  </a:lnTo>
                  <a:lnTo>
                    <a:pt x="163814" y="62417"/>
                  </a:lnTo>
                  <a:lnTo>
                    <a:pt x="167465" y="83842"/>
                  </a:lnTo>
                  <a:lnTo>
                    <a:pt x="168364" y="1318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MARTInkShape-393"/>
            <p:cNvSpPr/>
            <p:nvPr>
              <p:custDataLst>
                <p:tags r:id="rId10"/>
              </p:custDataLst>
            </p:nvPr>
          </p:nvSpPr>
          <p:spPr>
            <a:xfrm>
              <a:off x="10902950" y="2032696"/>
              <a:ext cx="155852" cy="110880"/>
            </a:xfrm>
            <a:custGeom>
              <a:avLst/>
              <a:gdLst/>
              <a:ahLst/>
              <a:cxnLst/>
              <a:rect l="0" t="0" r="0" b="0"/>
              <a:pathLst>
                <a:path w="155852" h="110880">
                  <a:moveTo>
                    <a:pt x="50800" y="24704"/>
                  </a:moveTo>
                  <a:lnTo>
                    <a:pt x="50800" y="24704"/>
                  </a:lnTo>
                  <a:lnTo>
                    <a:pt x="50800" y="54215"/>
                  </a:lnTo>
                  <a:lnTo>
                    <a:pt x="52212" y="71687"/>
                  </a:lnTo>
                  <a:lnTo>
                    <a:pt x="57541" y="86508"/>
                  </a:lnTo>
                  <a:lnTo>
                    <a:pt x="66497" y="98269"/>
                  </a:lnTo>
                  <a:lnTo>
                    <a:pt x="71848" y="103380"/>
                  </a:lnTo>
                  <a:lnTo>
                    <a:pt x="85319" y="109060"/>
                  </a:lnTo>
                  <a:lnTo>
                    <a:pt x="100009" y="110879"/>
                  </a:lnTo>
                  <a:lnTo>
                    <a:pt x="113593" y="109335"/>
                  </a:lnTo>
                  <a:lnTo>
                    <a:pt x="126686" y="100653"/>
                  </a:lnTo>
                  <a:lnTo>
                    <a:pt x="138855" y="86681"/>
                  </a:lnTo>
                  <a:lnTo>
                    <a:pt x="152228" y="61099"/>
                  </a:lnTo>
                  <a:lnTo>
                    <a:pt x="155851" y="48876"/>
                  </a:lnTo>
                  <a:lnTo>
                    <a:pt x="154521" y="30690"/>
                  </a:lnTo>
                  <a:lnTo>
                    <a:pt x="149578" y="21955"/>
                  </a:lnTo>
                  <a:lnTo>
                    <a:pt x="131538" y="7228"/>
                  </a:lnTo>
                  <a:lnTo>
                    <a:pt x="119845" y="2825"/>
                  </a:lnTo>
                  <a:lnTo>
                    <a:pt x="95092" y="0"/>
                  </a:lnTo>
                  <a:lnTo>
                    <a:pt x="65455" y="4511"/>
                  </a:lnTo>
                  <a:lnTo>
                    <a:pt x="38486" y="12196"/>
                  </a:lnTo>
                  <a:lnTo>
                    <a:pt x="0" y="3105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SMARTInkShape-394"/>
            <p:cNvSpPr/>
            <p:nvPr>
              <p:custDataLst>
                <p:tags r:id="rId11"/>
              </p:custDataLst>
            </p:nvPr>
          </p:nvSpPr>
          <p:spPr>
            <a:xfrm>
              <a:off x="10902950" y="1950333"/>
              <a:ext cx="19051" cy="5468"/>
            </a:xfrm>
            <a:custGeom>
              <a:avLst/>
              <a:gdLst/>
              <a:ahLst/>
              <a:cxnLst/>
              <a:rect l="0" t="0" r="0" b="0"/>
              <a:pathLst>
                <a:path w="19051" h="5468">
                  <a:moveTo>
                    <a:pt x="19050" y="5467"/>
                  </a:moveTo>
                  <a:lnTo>
                    <a:pt x="19050" y="5467"/>
                  </a:lnTo>
                  <a:lnTo>
                    <a:pt x="15679" y="2096"/>
                  </a:lnTo>
                  <a:lnTo>
                    <a:pt x="12143" y="441"/>
                  </a:lnTo>
                  <a:lnTo>
                    <a:pt x="10212" y="0"/>
                  </a:lnTo>
                  <a:lnTo>
                    <a:pt x="8219" y="411"/>
                  </a:lnTo>
                  <a:lnTo>
                    <a:pt x="0" y="54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395"/>
            <p:cNvSpPr/>
            <p:nvPr>
              <p:custDataLst>
                <p:tags r:id="rId12"/>
              </p:custDataLst>
            </p:nvPr>
          </p:nvSpPr>
          <p:spPr>
            <a:xfrm>
              <a:off x="10525230" y="2035504"/>
              <a:ext cx="314221" cy="110797"/>
            </a:xfrm>
            <a:custGeom>
              <a:avLst/>
              <a:gdLst/>
              <a:ahLst/>
              <a:cxnLst/>
              <a:rect l="0" t="0" r="0" b="0"/>
              <a:pathLst>
                <a:path w="314221" h="110797">
                  <a:moveTo>
                    <a:pt x="9420" y="2846"/>
                  </a:moveTo>
                  <a:lnTo>
                    <a:pt x="9420" y="2846"/>
                  </a:lnTo>
                  <a:lnTo>
                    <a:pt x="0" y="2846"/>
                  </a:lnTo>
                  <a:lnTo>
                    <a:pt x="27351" y="3551"/>
                  </a:lnTo>
                  <a:lnTo>
                    <a:pt x="52755" y="7210"/>
                  </a:lnTo>
                  <a:lnTo>
                    <a:pt x="82310" y="9313"/>
                  </a:lnTo>
                  <a:lnTo>
                    <a:pt x="102965" y="12306"/>
                  </a:lnTo>
                  <a:lnTo>
                    <a:pt x="125783" y="15987"/>
                  </a:lnTo>
                  <a:lnTo>
                    <a:pt x="149331" y="19270"/>
                  </a:lnTo>
                  <a:lnTo>
                    <a:pt x="171557" y="20729"/>
                  </a:lnTo>
                  <a:lnTo>
                    <a:pt x="200532" y="21550"/>
                  </a:lnTo>
                  <a:lnTo>
                    <a:pt x="230537" y="16758"/>
                  </a:lnTo>
                  <a:lnTo>
                    <a:pt x="258728" y="9017"/>
                  </a:lnTo>
                  <a:lnTo>
                    <a:pt x="288777" y="0"/>
                  </a:lnTo>
                  <a:lnTo>
                    <a:pt x="295386" y="1111"/>
                  </a:lnTo>
                  <a:lnTo>
                    <a:pt x="297430" y="2395"/>
                  </a:lnTo>
                  <a:lnTo>
                    <a:pt x="298795" y="3956"/>
                  </a:lnTo>
                  <a:lnTo>
                    <a:pt x="299702" y="5703"/>
                  </a:lnTo>
                  <a:lnTo>
                    <a:pt x="302120" y="37121"/>
                  </a:lnTo>
                  <a:lnTo>
                    <a:pt x="306972" y="63308"/>
                  </a:lnTo>
                  <a:lnTo>
                    <a:pt x="308399" y="89709"/>
                  </a:lnTo>
                  <a:lnTo>
                    <a:pt x="314220" y="11079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SMARTInkShape-396"/>
            <p:cNvSpPr/>
            <p:nvPr>
              <p:custDataLst>
                <p:tags r:id="rId13"/>
              </p:custDataLst>
            </p:nvPr>
          </p:nvSpPr>
          <p:spPr>
            <a:xfrm>
              <a:off x="10674350" y="1920392"/>
              <a:ext cx="6351" cy="225909"/>
            </a:xfrm>
            <a:custGeom>
              <a:avLst/>
              <a:gdLst/>
              <a:ahLst/>
              <a:cxnLst/>
              <a:rect l="0" t="0" r="0" b="0"/>
              <a:pathLst>
                <a:path w="6351" h="225909">
                  <a:moveTo>
                    <a:pt x="0" y="3658"/>
                  </a:moveTo>
                  <a:lnTo>
                    <a:pt x="0" y="3658"/>
                  </a:lnTo>
                  <a:lnTo>
                    <a:pt x="0" y="287"/>
                  </a:lnTo>
                  <a:lnTo>
                    <a:pt x="705" y="0"/>
                  </a:lnTo>
                  <a:lnTo>
                    <a:pt x="3372" y="1562"/>
                  </a:lnTo>
                  <a:lnTo>
                    <a:pt x="5026" y="6489"/>
                  </a:lnTo>
                  <a:lnTo>
                    <a:pt x="6233" y="36833"/>
                  </a:lnTo>
                  <a:lnTo>
                    <a:pt x="6316" y="65699"/>
                  </a:lnTo>
                  <a:lnTo>
                    <a:pt x="6340" y="92125"/>
                  </a:lnTo>
                  <a:lnTo>
                    <a:pt x="6347" y="117830"/>
                  </a:lnTo>
                  <a:lnTo>
                    <a:pt x="6349" y="143320"/>
                  </a:lnTo>
                  <a:lnTo>
                    <a:pt x="6350" y="173846"/>
                  </a:lnTo>
                  <a:lnTo>
                    <a:pt x="1986" y="203917"/>
                  </a:lnTo>
                  <a:lnTo>
                    <a:pt x="0" y="2259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397"/>
            <p:cNvSpPr/>
            <p:nvPr>
              <p:custDataLst>
                <p:tags r:id="rId14"/>
              </p:custDataLst>
            </p:nvPr>
          </p:nvSpPr>
          <p:spPr>
            <a:xfrm>
              <a:off x="10414631" y="2016712"/>
              <a:ext cx="128323" cy="138260"/>
            </a:xfrm>
            <a:custGeom>
              <a:avLst/>
              <a:gdLst/>
              <a:ahLst/>
              <a:cxnLst/>
              <a:rect l="0" t="0" r="0" b="0"/>
              <a:pathLst>
                <a:path w="128323" h="138260">
                  <a:moveTo>
                    <a:pt x="31119" y="15288"/>
                  </a:moveTo>
                  <a:lnTo>
                    <a:pt x="31119" y="15288"/>
                  </a:lnTo>
                  <a:lnTo>
                    <a:pt x="27748" y="11917"/>
                  </a:lnTo>
                  <a:lnTo>
                    <a:pt x="26050" y="12335"/>
                  </a:lnTo>
                  <a:lnTo>
                    <a:pt x="22281" y="16563"/>
                  </a:lnTo>
                  <a:lnTo>
                    <a:pt x="10139" y="40429"/>
                  </a:lnTo>
                  <a:lnTo>
                    <a:pt x="4155" y="58918"/>
                  </a:lnTo>
                  <a:lnTo>
                    <a:pt x="1496" y="81246"/>
                  </a:lnTo>
                  <a:lnTo>
                    <a:pt x="0" y="107503"/>
                  </a:lnTo>
                  <a:lnTo>
                    <a:pt x="3412" y="121889"/>
                  </a:lnTo>
                  <a:lnTo>
                    <a:pt x="6298" y="128689"/>
                  </a:lnTo>
                  <a:lnTo>
                    <a:pt x="12455" y="133222"/>
                  </a:lnTo>
                  <a:lnTo>
                    <a:pt x="30585" y="138259"/>
                  </a:lnTo>
                  <a:lnTo>
                    <a:pt x="50872" y="134853"/>
                  </a:lnTo>
                  <a:lnTo>
                    <a:pt x="78364" y="122916"/>
                  </a:lnTo>
                  <a:lnTo>
                    <a:pt x="92334" y="113923"/>
                  </a:lnTo>
                  <a:lnTo>
                    <a:pt x="117323" y="84748"/>
                  </a:lnTo>
                  <a:lnTo>
                    <a:pt x="127059" y="65972"/>
                  </a:lnTo>
                  <a:lnTo>
                    <a:pt x="128322" y="53337"/>
                  </a:lnTo>
                  <a:lnTo>
                    <a:pt x="123384" y="27978"/>
                  </a:lnTo>
                  <a:lnTo>
                    <a:pt x="112106" y="15283"/>
                  </a:lnTo>
                  <a:lnTo>
                    <a:pt x="96748" y="4703"/>
                  </a:lnTo>
                  <a:lnTo>
                    <a:pt x="82865" y="0"/>
                  </a:lnTo>
                  <a:lnTo>
                    <a:pt x="53035" y="724"/>
                  </a:lnTo>
                  <a:lnTo>
                    <a:pt x="5719" y="152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SMARTInkShape-398"/>
            <p:cNvSpPr/>
            <p:nvPr>
              <p:custDataLst>
                <p:tags r:id="rId15"/>
              </p:custDataLst>
            </p:nvPr>
          </p:nvSpPr>
          <p:spPr>
            <a:xfrm>
              <a:off x="10046943" y="2010969"/>
              <a:ext cx="297208" cy="135332"/>
            </a:xfrm>
            <a:custGeom>
              <a:avLst/>
              <a:gdLst/>
              <a:ahLst/>
              <a:cxnLst/>
              <a:rect l="0" t="0" r="0" b="0"/>
              <a:pathLst>
                <a:path w="297208" h="135332">
                  <a:moveTo>
                    <a:pt x="11457" y="33731"/>
                  </a:moveTo>
                  <a:lnTo>
                    <a:pt x="11457" y="33731"/>
                  </a:lnTo>
                  <a:lnTo>
                    <a:pt x="20295" y="60246"/>
                  </a:lnTo>
                  <a:lnTo>
                    <a:pt x="23013" y="78511"/>
                  </a:lnTo>
                  <a:lnTo>
                    <a:pt x="18861" y="104352"/>
                  </a:lnTo>
                  <a:lnTo>
                    <a:pt x="13259" y="124898"/>
                  </a:lnTo>
                  <a:lnTo>
                    <a:pt x="9200" y="130694"/>
                  </a:lnTo>
                  <a:lnTo>
                    <a:pt x="5045" y="133270"/>
                  </a:lnTo>
                  <a:lnTo>
                    <a:pt x="2949" y="133957"/>
                  </a:lnTo>
                  <a:lnTo>
                    <a:pt x="1552" y="132298"/>
                  </a:lnTo>
                  <a:lnTo>
                    <a:pt x="0" y="124811"/>
                  </a:lnTo>
                  <a:lnTo>
                    <a:pt x="2496" y="98582"/>
                  </a:lnTo>
                  <a:lnTo>
                    <a:pt x="11076" y="74113"/>
                  </a:lnTo>
                  <a:lnTo>
                    <a:pt x="30980" y="46882"/>
                  </a:lnTo>
                  <a:lnTo>
                    <a:pt x="45542" y="28926"/>
                  </a:lnTo>
                  <a:lnTo>
                    <a:pt x="69069" y="15822"/>
                  </a:lnTo>
                  <a:lnTo>
                    <a:pt x="85913" y="10551"/>
                  </a:lnTo>
                  <a:lnTo>
                    <a:pt x="90728" y="9811"/>
                  </a:lnTo>
                  <a:lnTo>
                    <a:pt x="114359" y="18882"/>
                  </a:lnTo>
                  <a:lnTo>
                    <a:pt x="127982" y="31130"/>
                  </a:lnTo>
                  <a:lnTo>
                    <a:pt x="148224" y="58617"/>
                  </a:lnTo>
                  <a:lnTo>
                    <a:pt x="153382" y="73484"/>
                  </a:lnTo>
                  <a:lnTo>
                    <a:pt x="156963" y="103537"/>
                  </a:lnTo>
                  <a:lnTo>
                    <a:pt x="157346" y="111486"/>
                  </a:lnTo>
                  <a:lnTo>
                    <a:pt x="157399" y="111673"/>
                  </a:lnTo>
                  <a:lnTo>
                    <a:pt x="160856" y="96791"/>
                  </a:lnTo>
                  <a:lnTo>
                    <a:pt x="177277" y="65423"/>
                  </a:lnTo>
                  <a:lnTo>
                    <a:pt x="198525" y="34429"/>
                  </a:lnTo>
                  <a:lnTo>
                    <a:pt x="227740" y="10818"/>
                  </a:lnTo>
                  <a:lnTo>
                    <a:pt x="239779" y="1229"/>
                  </a:lnTo>
                  <a:lnTo>
                    <a:pt x="250988" y="0"/>
                  </a:lnTo>
                  <a:lnTo>
                    <a:pt x="257927" y="661"/>
                  </a:lnTo>
                  <a:lnTo>
                    <a:pt x="263259" y="3217"/>
                  </a:lnTo>
                  <a:lnTo>
                    <a:pt x="271066" y="11703"/>
                  </a:lnTo>
                  <a:lnTo>
                    <a:pt x="275005" y="20648"/>
                  </a:lnTo>
                  <a:lnTo>
                    <a:pt x="282107" y="47922"/>
                  </a:lnTo>
                  <a:lnTo>
                    <a:pt x="283090" y="70078"/>
                  </a:lnTo>
                  <a:lnTo>
                    <a:pt x="281222" y="98766"/>
                  </a:lnTo>
                  <a:lnTo>
                    <a:pt x="284457" y="113435"/>
                  </a:lnTo>
                  <a:lnTo>
                    <a:pt x="297207" y="1353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2" name="SMARTInkShape-Group84"/>
          <p:cNvGrpSpPr/>
          <p:nvPr/>
        </p:nvGrpSpPr>
        <p:grpSpPr>
          <a:xfrm>
            <a:off x="8534574" y="1905000"/>
            <a:ext cx="1206296" cy="473307"/>
            <a:chOff x="8534574" y="1905000"/>
            <a:chExt cx="1206296" cy="473307"/>
          </a:xfrm>
        </p:grpSpPr>
        <p:sp>
          <p:nvSpPr>
            <p:cNvPr id="105" name="SMARTInkShape-399"/>
            <p:cNvSpPr/>
            <p:nvPr>
              <p:custDataLst>
                <p:tags r:id="rId2"/>
              </p:custDataLst>
            </p:nvPr>
          </p:nvSpPr>
          <p:spPr>
            <a:xfrm>
              <a:off x="9537700" y="2016736"/>
              <a:ext cx="203170" cy="361571"/>
            </a:xfrm>
            <a:custGeom>
              <a:avLst/>
              <a:gdLst/>
              <a:ahLst/>
              <a:cxnLst/>
              <a:rect l="0" t="0" r="0" b="0"/>
              <a:pathLst>
                <a:path w="203170" h="361571">
                  <a:moveTo>
                    <a:pt x="76200" y="27964"/>
                  </a:moveTo>
                  <a:lnTo>
                    <a:pt x="76200" y="27964"/>
                  </a:lnTo>
                  <a:lnTo>
                    <a:pt x="72829" y="27964"/>
                  </a:lnTo>
                  <a:lnTo>
                    <a:pt x="69293" y="31727"/>
                  </a:lnTo>
                  <a:lnTo>
                    <a:pt x="57903" y="52383"/>
                  </a:lnTo>
                  <a:lnTo>
                    <a:pt x="52904" y="72123"/>
                  </a:lnTo>
                  <a:lnTo>
                    <a:pt x="51423" y="98120"/>
                  </a:lnTo>
                  <a:lnTo>
                    <a:pt x="57727" y="124794"/>
                  </a:lnTo>
                  <a:lnTo>
                    <a:pt x="65160" y="140459"/>
                  </a:lnTo>
                  <a:lnTo>
                    <a:pt x="68841" y="142472"/>
                  </a:lnTo>
                  <a:lnTo>
                    <a:pt x="78573" y="142827"/>
                  </a:lnTo>
                  <a:lnTo>
                    <a:pt x="91836" y="134988"/>
                  </a:lnTo>
                  <a:lnTo>
                    <a:pt x="122186" y="104042"/>
                  </a:lnTo>
                  <a:lnTo>
                    <a:pt x="138744" y="84372"/>
                  </a:lnTo>
                  <a:lnTo>
                    <a:pt x="153256" y="54681"/>
                  </a:lnTo>
                  <a:lnTo>
                    <a:pt x="169502" y="28224"/>
                  </a:lnTo>
                  <a:lnTo>
                    <a:pt x="183615" y="1893"/>
                  </a:lnTo>
                  <a:lnTo>
                    <a:pt x="185910" y="0"/>
                  </a:lnTo>
                  <a:lnTo>
                    <a:pt x="187440" y="149"/>
                  </a:lnTo>
                  <a:lnTo>
                    <a:pt x="188460" y="1659"/>
                  </a:lnTo>
                  <a:lnTo>
                    <a:pt x="195300" y="26695"/>
                  </a:lnTo>
                  <a:lnTo>
                    <a:pt x="199219" y="51859"/>
                  </a:lnTo>
                  <a:lnTo>
                    <a:pt x="201430" y="76214"/>
                  </a:lnTo>
                  <a:lnTo>
                    <a:pt x="202414" y="98797"/>
                  </a:lnTo>
                  <a:lnTo>
                    <a:pt x="202850" y="120594"/>
                  </a:lnTo>
                  <a:lnTo>
                    <a:pt x="203045" y="143922"/>
                  </a:lnTo>
                  <a:lnTo>
                    <a:pt x="203131" y="167695"/>
                  </a:lnTo>
                  <a:lnTo>
                    <a:pt x="203169" y="190020"/>
                  </a:lnTo>
                  <a:lnTo>
                    <a:pt x="201304" y="213583"/>
                  </a:lnTo>
                  <a:lnTo>
                    <a:pt x="198124" y="236756"/>
                  </a:lnTo>
                  <a:lnTo>
                    <a:pt x="191661" y="265668"/>
                  </a:lnTo>
                  <a:lnTo>
                    <a:pt x="180418" y="292109"/>
                  </a:lnTo>
                  <a:lnTo>
                    <a:pt x="163288" y="317112"/>
                  </a:lnTo>
                  <a:lnTo>
                    <a:pt x="141358" y="336828"/>
                  </a:lnTo>
                  <a:lnTo>
                    <a:pt x="110865" y="352408"/>
                  </a:lnTo>
                  <a:lnTo>
                    <a:pt x="83414" y="360927"/>
                  </a:lnTo>
                  <a:lnTo>
                    <a:pt x="59288" y="361570"/>
                  </a:lnTo>
                  <a:lnTo>
                    <a:pt x="45400" y="358267"/>
                  </a:lnTo>
                  <a:lnTo>
                    <a:pt x="21119" y="344648"/>
                  </a:lnTo>
                  <a:lnTo>
                    <a:pt x="0" y="3200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400"/>
            <p:cNvSpPr/>
            <p:nvPr>
              <p:custDataLst>
                <p:tags r:id="rId3"/>
              </p:custDataLst>
            </p:nvPr>
          </p:nvSpPr>
          <p:spPr>
            <a:xfrm>
              <a:off x="9392465" y="2019300"/>
              <a:ext cx="107136" cy="171451"/>
            </a:xfrm>
            <a:custGeom>
              <a:avLst/>
              <a:gdLst/>
              <a:ahLst/>
              <a:cxnLst/>
              <a:rect l="0" t="0" r="0" b="0"/>
              <a:pathLst>
                <a:path w="107136" h="171451">
                  <a:moveTo>
                    <a:pt x="18235" y="171450"/>
                  </a:moveTo>
                  <a:lnTo>
                    <a:pt x="18235" y="171450"/>
                  </a:lnTo>
                  <a:lnTo>
                    <a:pt x="9397" y="162612"/>
                  </a:lnTo>
                  <a:lnTo>
                    <a:pt x="3308" y="146410"/>
                  </a:lnTo>
                  <a:lnTo>
                    <a:pt x="0" y="116357"/>
                  </a:lnTo>
                  <a:lnTo>
                    <a:pt x="1228" y="89306"/>
                  </a:lnTo>
                  <a:lnTo>
                    <a:pt x="8055" y="63580"/>
                  </a:lnTo>
                  <a:lnTo>
                    <a:pt x="25855" y="34245"/>
                  </a:lnTo>
                  <a:lnTo>
                    <a:pt x="32801" y="21279"/>
                  </a:lnTo>
                  <a:lnTo>
                    <a:pt x="40937" y="14631"/>
                  </a:lnTo>
                  <a:lnTo>
                    <a:pt x="63406" y="4615"/>
                  </a:lnTo>
                  <a:lnTo>
                    <a:pt x="10713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401"/>
            <p:cNvSpPr/>
            <p:nvPr>
              <p:custDataLst>
                <p:tags r:id="rId4"/>
              </p:custDataLst>
            </p:nvPr>
          </p:nvSpPr>
          <p:spPr>
            <a:xfrm>
              <a:off x="9171034" y="2032588"/>
              <a:ext cx="169817" cy="141417"/>
            </a:xfrm>
            <a:custGeom>
              <a:avLst/>
              <a:gdLst/>
              <a:ahLst/>
              <a:cxnLst/>
              <a:rect l="0" t="0" r="0" b="0"/>
              <a:pathLst>
                <a:path w="169817" h="141417">
                  <a:moveTo>
                    <a:pt x="138066" y="5762"/>
                  </a:moveTo>
                  <a:lnTo>
                    <a:pt x="138066" y="5762"/>
                  </a:lnTo>
                  <a:lnTo>
                    <a:pt x="131325" y="5762"/>
                  </a:lnTo>
                  <a:lnTo>
                    <a:pt x="126133" y="3880"/>
                  </a:lnTo>
                  <a:lnTo>
                    <a:pt x="123760" y="2391"/>
                  </a:lnTo>
                  <a:lnTo>
                    <a:pt x="104039" y="0"/>
                  </a:lnTo>
                  <a:lnTo>
                    <a:pt x="77461" y="1410"/>
                  </a:lnTo>
                  <a:lnTo>
                    <a:pt x="60842" y="8235"/>
                  </a:lnTo>
                  <a:lnTo>
                    <a:pt x="39635" y="23184"/>
                  </a:lnTo>
                  <a:lnTo>
                    <a:pt x="17555" y="50834"/>
                  </a:lnTo>
                  <a:lnTo>
                    <a:pt x="3881" y="75735"/>
                  </a:lnTo>
                  <a:lnTo>
                    <a:pt x="0" y="101440"/>
                  </a:lnTo>
                  <a:lnTo>
                    <a:pt x="2855" y="115549"/>
                  </a:lnTo>
                  <a:lnTo>
                    <a:pt x="12816" y="132733"/>
                  </a:lnTo>
                  <a:lnTo>
                    <a:pt x="22795" y="140593"/>
                  </a:lnTo>
                  <a:lnTo>
                    <a:pt x="36270" y="141416"/>
                  </a:lnTo>
                  <a:lnTo>
                    <a:pt x="44802" y="140648"/>
                  </a:lnTo>
                  <a:lnTo>
                    <a:pt x="61809" y="132269"/>
                  </a:lnTo>
                  <a:lnTo>
                    <a:pt x="81604" y="115447"/>
                  </a:lnTo>
                  <a:lnTo>
                    <a:pt x="101467" y="88410"/>
                  </a:lnTo>
                  <a:lnTo>
                    <a:pt x="107219" y="78713"/>
                  </a:lnTo>
                  <a:lnTo>
                    <a:pt x="113829" y="48521"/>
                  </a:lnTo>
                  <a:lnTo>
                    <a:pt x="117991" y="39687"/>
                  </a:lnTo>
                  <a:lnTo>
                    <a:pt x="115342" y="44898"/>
                  </a:lnTo>
                  <a:lnTo>
                    <a:pt x="116830" y="62122"/>
                  </a:lnTo>
                  <a:lnTo>
                    <a:pt x="125065" y="88861"/>
                  </a:lnTo>
                  <a:lnTo>
                    <a:pt x="134404" y="104314"/>
                  </a:lnTo>
                  <a:lnTo>
                    <a:pt x="169816" y="1327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SMARTInkShape-402"/>
            <p:cNvSpPr/>
            <p:nvPr>
              <p:custDataLst>
                <p:tags r:id="rId5"/>
              </p:custDataLst>
            </p:nvPr>
          </p:nvSpPr>
          <p:spPr>
            <a:xfrm>
              <a:off x="8940800" y="2044800"/>
              <a:ext cx="209551" cy="12601"/>
            </a:xfrm>
            <a:custGeom>
              <a:avLst/>
              <a:gdLst/>
              <a:ahLst/>
              <a:cxnLst/>
              <a:rect l="0" t="0" r="0" b="0"/>
              <a:pathLst>
                <a:path w="209551" h="12601">
                  <a:moveTo>
                    <a:pt x="0" y="12600"/>
                  </a:moveTo>
                  <a:lnTo>
                    <a:pt x="0" y="12600"/>
                  </a:lnTo>
                  <a:lnTo>
                    <a:pt x="26515" y="3762"/>
                  </a:lnTo>
                  <a:lnTo>
                    <a:pt x="54894" y="1044"/>
                  </a:lnTo>
                  <a:lnTo>
                    <a:pt x="78019" y="408"/>
                  </a:lnTo>
                  <a:lnTo>
                    <a:pt x="102408" y="126"/>
                  </a:lnTo>
                  <a:lnTo>
                    <a:pt x="127360" y="0"/>
                  </a:lnTo>
                  <a:lnTo>
                    <a:pt x="152560" y="1826"/>
                  </a:lnTo>
                  <a:lnTo>
                    <a:pt x="175754" y="4284"/>
                  </a:lnTo>
                  <a:lnTo>
                    <a:pt x="209550" y="6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SMARTInkShape-403"/>
            <p:cNvSpPr/>
            <p:nvPr>
              <p:custDataLst>
                <p:tags r:id="rId6"/>
              </p:custDataLst>
            </p:nvPr>
          </p:nvSpPr>
          <p:spPr>
            <a:xfrm>
              <a:off x="9036050" y="1905000"/>
              <a:ext cx="19051" cy="266701"/>
            </a:xfrm>
            <a:custGeom>
              <a:avLst/>
              <a:gdLst/>
              <a:ahLst/>
              <a:cxnLst/>
              <a:rect l="0" t="0" r="0" b="0"/>
              <a:pathLst>
                <a:path w="19051" h="266701">
                  <a:moveTo>
                    <a:pt x="0" y="0"/>
                  </a:moveTo>
                  <a:lnTo>
                    <a:pt x="0" y="0"/>
                  </a:lnTo>
                  <a:lnTo>
                    <a:pt x="3371" y="3371"/>
                  </a:lnTo>
                  <a:lnTo>
                    <a:pt x="8838" y="25693"/>
                  </a:lnTo>
                  <a:lnTo>
                    <a:pt x="11556" y="55747"/>
                  </a:lnTo>
                  <a:lnTo>
                    <a:pt x="12361" y="86995"/>
                  </a:lnTo>
                  <a:lnTo>
                    <a:pt x="12599" y="118596"/>
                  </a:lnTo>
                  <a:lnTo>
                    <a:pt x="12671" y="150302"/>
                  </a:lnTo>
                  <a:lnTo>
                    <a:pt x="12691" y="178668"/>
                  </a:lnTo>
                  <a:lnTo>
                    <a:pt x="12697" y="204947"/>
                  </a:lnTo>
                  <a:lnTo>
                    <a:pt x="12699" y="233335"/>
                  </a:lnTo>
                  <a:lnTo>
                    <a:pt x="19050" y="266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SMARTInkShape-404"/>
            <p:cNvSpPr/>
            <p:nvPr>
              <p:custDataLst>
                <p:tags r:id="rId7"/>
              </p:custDataLst>
            </p:nvPr>
          </p:nvSpPr>
          <p:spPr>
            <a:xfrm>
              <a:off x="8741901" y="2034532"/>
              <a:ext cx="148560" cy="146997"/>
            </a:xfrm>
            <a:custGeom>
              <a:avLst/>
              <a:gdLst/>
              <a:ahLst/>
              <a:cxnLst/>
              <a:rect l="0" t="0" r="0" b="0"/>
              <a:pathLst>
                <a:path w="148560" h="146997">
                  <a:moveTo>
                    <a:pt x="33799" y="10168"/>
                  </a:moveTo>
                  <a:lnTo>
                    <a:pt x="33799" y="10168"/>
                  </a:lnTo>
                  <a:lnTo>
                    <a:pt x="30428" y="10168"/>
                  </a:lnTo>
                  <a:lnTo>
                    <a:pt x="21590" y="20281"/>
                  </a:lnTo>
                  <a:lnTo>
                    <a:pt x="8742" y="48764"/>
                  </a:lnTo>
                  <a:lnTo>
                    <a:pt x="0" y="73766"/>
                  </a:lnTo>
                  <a:lnTo>
                    <a:pt x="344" y="102860"/>
                  </a:lnTo>
                  <a:lnTo>
                    <a:pt x="6936" y="120509"/>
                  </a:lnTo>
                  <a:lnTo>
                    <a:pt x="20665" y="138582"/>
                  </a:lnTo>
                  <a:lnTo>
                    <a:pt x="25044" y="142344"/>
                  </a:lnTo>
                  <a:lnTo>
                    <a:pt x="39315" y="146524"/>
                  </a:lnTo>
                  <a:lnTo>
                    <a:pt x="63420" y="146996"/>
                  </a:lnTo>
                  <a:lnTo>
                    <a:pt x="77303" y="143652"/>
                  </a:lnTo>
                  <a:lnTo>
                    <a:pt x="101581" y="130008"/>
                  </a:lnTo>
                  <a:lnTo>
                    <a:pt x="115737" y="115997"/>
                  </a:lnTo>
                  <a:lnTo>
                    <a:pt x="137435" y="84677"/>
                  </a:lnTo>
                  <a:lnTo>
                    <a:pt x="148075" y="59213"/>
                  </a:lnTo>
                  <a:lnTo>
                    <a:pt x="148559" y="47017"/>
                  </a:lnTo>
                  <a:lnTo>
                    <a:pt x="144540" y="36894"/>
                  </a:lnTo>
                  <a:lnTo>
                    <a:pt x="130463" y="18897"/>
                  </a:lnTo>
                  <a:lnTo>
                    <a:pt x="108145" y="6012"/>
                  </a:lnTo>
                  <a:lnTo>
                    <a:pt x="85931" y="0"/>
                  </a:lnTo>
                  <a:lnTo>
                    <a:pt x="54905" y="2827"/>
                  </a:lnTo>
                  <a:lnTo>
                    <a:pt x="21099" y="38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SMARTInkShape-405"/>
            <p:cNvSpPr/>
            <p:nvPr>
              <p:custDataLst>
                <p:tags r:id="rId8"/>
              </p:custDataLst>
            </p:nvPr>
          </p:nvSpPr>
          <p:spPr>
            <a:xfrm>
              <a:off x="8534574" y="2008259"/>
              <a:ext cx="171277" cy="184010"/>
            </a:xfrm>
            <a:custGeom>
              <a:avLst/>
              <a:gdLst/>
              <a:ahLst/>
              <a:cxnLst/>
              <a:rect l="0" t="0" r="0" b="0"/>
              <a:pathLst>
                <a:path w="171277" h="184010">
                  <a:moveTo>
                    <a:pt x="6176" y="61841"/>
                  </a:moveTo>
                  <a:lnTo>
                    <a:pt x="6176" y="61841"/>
                  </a:lnTo>
                  <a:lnTo>
                    <a:pt x="5471" y="72686"/>
                  </a:lnTo>
                  <a:lnTo>
                    <a:pt x="708" y="100533"/>
                  </a:lnTo>
                  <a:lnTo>
                    <a:pt x="0" y="127575"/>
                  </a:lnTo>
                  <a:lnTo>
                    <a:pt x="1289" y="156812"/>
                  </a:lnTo>
                  <a:lnTo>
                    <a:pt x="11354" y="183709"/>
                  </a:lnTo>
                  <a:lnTo>
                    <a:pt x="11745" y="184009"/>
                  </a:lnTo>
                  <a:lnTo>
                    <a:pt x="12005" y="183503"/>
                  </a:lnTo>
                  <a:lnTo>
                    <a:pt x="5550" y="156257"/>
                  </a:lnTo>
                  <a:lnTo>
                    <a:pt x="1522" y="128857"/>
                  </a:lnTo>
                  <a:lnTo>
                    <a:pt x="2210" y="107333"/>
                  </a:lnTo>
                  <a:lnTo>
                    <a:pt x="8763" y="81097"/>
                  </a:lnTo>
                  <a:lnTo>
                    <a:pt x="16852" y="55532"/>
                  </a:lnTo>
                  <a:lnTo>
                    <a:pt x="27355" y="27117"/>
                  </a:lnTo>
                  <a:lnTo>
                    <a:pt x="40438" y="13531"/>
                  </a:lnTo>
                  <a:lnTo>
                    <a:pt x="57720" y="3939"/>
                  </a:lnTo>
                  <a:lnTo>
                    <a:pt x="72876" y="0"/>
                  </a:lnTo>
                  <a:lnTo>
                    <a:pt x="81916" y="960"/>
                  </a:lnTo>
                  <a:lnTo>
                    <a:pt x="98703" y="3585"/>
                  </a:lnTo>
                  <a:lnTo>
                    <a:pt x="126288" y="7844"/>
                  </a:lnTo>
                  <a:lnTo>
                    <a:pt x="171276" y="2374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4588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Gear Ratios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4779"/>
            <a:ext cx="10515600" cy="4351338"/>
          </a:xfrm>
        </p:spPr>
        <p:txBody>
          <a:bodyPr/>
          <a:lstStyle/>
          <a:p>
            <a:r>
              <a:rPr lang="en-US" dirty="0" smtClean="0"/>
              <a:t>Gear ratios can be determined using the ____________________ on the gear or the ______________ of the gear. </a:t>
            </a:r>
          </a:p>
          <a:p>
            <a:r>
              <a:rPr lang="en-US" dirty="0"/>
              <a:t>Gears turn in a circular direction. There is an </a:t>
            </a:r>
            <a:r>
              <a:rPr lang="en-US" dirty="0" smtClean="0"/>
              <a:t>__________</a:t>
            </a:r>
            <a:r>
              <a:rPr lang="en-US" b="1" dirty="0"/>
              <a:t> </a:t>
            </a:r>
            <a:r>
              <a:rPr lang="en-US" dirty="0"/>
              <a:t>relationship between torque and speed in gearing. A twenty seven-speed bicycle has 27 different gear selections. When you pedal up a hill, you use a gear train that provides </a:t>
            </a:r>
            <a:r>
              <a:rPr lang="en-US" b="1" dirty="0"/>
              <a:t>more torque</a:t>
            </a:r>
            <a:r>
              <a:rPr lang="en-US" dirty="0"/>
              <a:t> (turning force) but, in doing so, </a:t>
            </a:r>
            <a:r>
              <a:rPr lang="en-US" b="1" dirty="0"/>
              <a:t>less speed</a:t>
            </a:r>
            <a:r>
              <a:rPr lang="en-US" dirty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3832787" y="4445878"/>
            <a:ext cx="4593120" cy="2053395"/>
          </a:xfrm>
          <a:prstGeom prst="rect">
            <a:avLst/>
          </a:prstGeom>
        </p:spPr>
      </p:pic>
      <p:grpSp>
        <p:nvGrpSpPr>
          <p:cNvPr id="47" name="SMARTInkShape-Group91"/>
          <p:cNvGrpSpPr/>
          <p:nvPr/>
        </p:nvGrpSpPr>
        <p:grpSpPr>
          <a:xfrm>
            <a:off x="7869636" y="2552700"/>
            <a:ext cx="1401365" cy="291141"/>
            <a:chOff x="7869636" y="2552700"/>
            <a:chExt cx="1401365" cy="291141"/>
          </a:xfrm>
        </p:grpSpPr>
        <p:sp>
          <p:nvSpPr>
            <p:cNvPr id="39" name="SMARTInkShape-435"/>
            <p:cNvSpPr/>
            <p:nvPr>
              <p:custDataLst>
                <p:tags r:id="rId22"/>
              </p:custDataLst>
            </p:nvPr>
          </p:nvSpPr>
          <p:spPr>
            <a:xfrm>
              <a:off x="9099550" y="2664821"/>
              <a:ext cx="171451" cy="173400"/>
            </a:xfrm>
            <a:custGeom>
              <a:avLst/>
              <a:gdLst/>
              <a:ahLst/>
              <a:cxnLst/>
              <a:rect l="0" t="0" r="0" b="0"/>
              <a:pathLst>
                <a:path w="171451" h="173400">
                  <a:moveTo>
                    <a:pt x="0" y="116479"/>
                  </a:moveTo>
                  <a:lnTo>
                    <a:pt x="0" y="116479"/>
                  </a:lnTo>
                  <a:lnTo>
                    <a:pt x="23765" y="116479"/>
                  </a:lnTo>
                  <a:lnTo>
                    <a:pt x="42868" y="109737"/>
                  </a:lnTo>
                  <a:lnTo>
                    <a:pt x="70965" y="90749"/>
                  </a:lnTo>
                  <a:lnTo>
                    <a:pt x="81635" y="82465"/>
                  </a:lnTo>
                  <a:lnTo>
                    <a:pt x="91608" y="69163"/>
                  </a:lnTo>
                  <a:lnTo>
                    <a:pt x="103516" y="43272"/>
                  </a:lnTo>
                  <a:lnTo>
                    <a:pt x="106636" y="23213"/>
                  </a:lnTo>
                  <a:lnTo>
                    <a:pt x="105485" y="13174"/>
                  </a:lnTo>
                  <a:lnTo>
                    <a:pt x="104190" y="9509"/>
                  </a:lnTo>
                  <a:lnTo>
                    <a:pt x="97106" y="3555"/>
                  </a:lnTo>
                  <a:lnTo>
                    <a:pt x="92255" y="980"/>
                  </a:lnTo>
                  <a:lnTo>
                    <a:pt x="83100" y="0"/>
                  </a:lnTo>
                  <a:lnTo>
                    <a:pt x="78684" y="726"/>
                  </a:lnTo>
                  <a:lnTo>
                    <a:pt x="70014" y="5296"/>
                  </a:lnTo>
                  <a:lnTo>
                    <a:pt x="48705" y="24462"/>
                  </a:lnTo>
                  <a:lnTo>
                    <a:pt x="24149" y="53405"/>
                  </a:lnTo>
                  <a:lnTo>
                    <a:pt x="12721" y="75526"/>
                  </a:lnTo>
                  <a:lnTo>
                    <a:pt x="8237" y="96584"/>
                  </a:lnTo>
                  <a:lnTo>
                    <a:pt x="11792" y="122662"/>
                  </a:lnTo>
                  <a:lnTo>
                    <a:pt x="17997" y="141124"/>
                  </a:lnTo>
                  <a:lnTo>
                    <a:pt x="36402" y="164784"/>
                  </a:lnTo>
                  <a:lnTo>
                    <a:pt x="46518" y="169698"/>
                  </a:lnTo>
                  <a:lnTo>
                    <a:pt x="73630" y="172853"/>
                  </a:lnTo>
                  <a:lnTo>
                    <a:pt x="97859" y="173399"/>
                  </a:lnTo>
                  <a:lnTo>
                    <a:pt x="122913" y="170190"/>
                  </a:lnTo>
                  <a:lnTo>
                    <a:pt x="150887" y="163490"/>
                  </a:lnTo>
                  <a:lnTo>
                    <a:pt x="171450" y="1609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436"/>
            <p:cNvSpPr/>
            <p:nvPr>
              <p:custDataLst>
                <p:tags r:id="rId23"/>
              </p:custDataLst>
            </p:nvPr>
          </p:nvSpPr>
          <p:spPr>
            <a:xfrm>
              <a:off x="8921750" y="2686813"/>
              <a:ext cx="146051" cy="157028"/>
            </a:xfrm>
            <a:custGeom>
              <a:avLst/>
              <a:gdLst/>
              <a:ahLst/>
              <a:cxnLst/>
              <a:rect l="0" t="0" r="0" b="0"/>
              <a:pathLst>
                <a:path w="146051" h="157028">
                  <a:moveTo>
                    <a:pt x="146050" y="11937"/>
                  </a:moveTo>
                  <a:lnTo>
                    <a:pt x="146050" y="11937"/>
                  </a:lnTo>
                  <a:lnTo>
                    <a:pt x="125002" y="3099"/>
                  </a:lnTo>
                  <a:lnTo>
                    <a:pt x="100500" y="0"/>
                  </a:lnTo>
                  <a:lnTo>
                    <a:pt x="71096" y="1269"/>
                  </a:lnTo>
                  <a:lnTo>
                    <a:pt x="48067" y="8105"/>
                  </a:lnTo>
                  <a:lnTo>
                    <a:pt x="30940" y="20914"/>
                  </a:lnTo>
                  <a:lnTo>
                    <a:pt x="24335" y="28392"/>
                  </a:lnTo>
                  <a:lnTo>
                    <a:pt x="22573" y="31373"/>
                  </a:lnTo>
                  <a:lnTo>
                    <a:pt x="20094" y="45683"/>
                  </a:lnTo>
                  <a:lnTo>
                    <a:pt x="23278" y="55392"/>
                  </a:lnTo>
                  <a:lnTo>
                    <a:pt x="29395" y="63706"/>
                  </a:lnTo>
                  <a:lnTo>
                    <a:pt x="48584" y="76674"/>
                  </a:lnTo>
                  <a:lnTo>
                    <a:pt x="75763" y="89244"/>
                  </a:lnTo>
                  <a:lnTo>
                    <a:pt x="99956" y="102865"/>
                  </a:lnTo>
                  <a:lnTo>
                    <a:pt x="106279" y="110911"/>
                  </a:lnTo>
                  <a:lnTo>
                    <a:pt x="108952" y="116019"/>
                  </a:lnTo>
                  <a:lnTo>
                    <a:pt x="110041" y="125459"/>
                  </a:lnTo>
                  <a:lnTo>
                    <a:pt x="109344" y="129952"/>
                  </a:lnTo>
                  <a:lnTo>
                    <a:pt x="107469" y="133652"/>
                  </a:lnTo>
                  <a:lnTo>
                    <a:pt x="101622" y="139645"/>
                  </a:lnTo>
                  <a:lnTo>
                    <a:pt x="75367" y="151452"/>
                  </a:lnTo>
                  <a:lnTo>
                    <a:pt x="56904" y="156051"/>
                  </a:lnTo>
                  <a:lnTo>
                    <a:pt x="29732" y="157027"/>
                  </a:lnTo>
                  <a:lnTo>
                    <a:pt x="18153" y="154503"/>
                  </a:lnTo>
                  <a:lnTo>
                    <a:pt x="0" y="1389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437"/>
            <p:cNvSpPr/>
            <p:nvPr>
              <p:custDataLst>
                <p:tags r:id="rId24"/>
              </p:custDataLst>
            </p:nvPr>
          </p:nvSpPr>
          <p:spPr>
            <a:xfrm>
              <a:off x="8796056" y="2635250"/>
              <a:ext cx="100295" cy="171190"/>
            </a:xfrm>
            <a:custGeom>
              <a:avLst/>
              <a:gdLst/>
              <a:ahLst/>
              <a:cxnLst/>
              <a:rect l="0" t="0" r="0" b="0"/>
              <a:pathLst>
                <a:path w="100295" h="171190">
                  <a:moveTo>
                    <a:pt x="55844" y="165100"/>
                  </a:moveTo>
                  <a:lnTo>
                    <a:pt x="55844" y="165100"/>
                  </a:lnTo>
                  <a:lnTo>
                    <a:pt x="52473" y="168471"/>
                  </a:lnTo>
                  <a:lnTo>
                    <a:pt x="47055" y="170126"/>
                  </a:lnTo>
                  <a:lnTo>
                    <a:pt x="28708" y="171189"/>
                  </a:lnTo>
                  <a:lnTo>
                    <a:pt x="20735" y="169452"/>
                  </a:lnTo>
                  <a:lnTo>
                    <a:pt x="17622" y="168002"/>
                  </a:lnTo>
                  <a:lnTo>
                    <a:pt x="12280" y="156982"/>
                  </a:lnTo>
                  <a:lnTo>
                    <a:pt x="3102" y="127905"/>
                  </a:lnTo>
                  <a:lnTo>
                    <a:pt x="0" y="104847"/>
                  </a:lnTo>
                  <a:lnTo>
                    <a:pt x="4022" y="74725"/>
                  </a:lnTo>
                  <a:lnTo>
                    <a:pt x="10307" y="44953"/>
                  </a:lnTo>
                  <a:lnTo>
                    <a:pt x="17026" y="31504"/>
                  </a:lnTo>
                  <a:lnTo>
                    <a:pt x="32113" y="15998"/>
                  </a:lnTo>
                  <a:lnTo>
                    <a:pt x="49989" y="5838"/>
                  </a:lnTo>
                  <a:lnTo>
                    <a:pt x="78650" y="1153"/>
                  </a:lnTo>
                  <a:lnTo>
                    <a:pt x="10029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438"/>
            <p:cNvSpPr/>
            <p:nvPr>
              <p:custDataLst>
                <p:tags r:id="rId25"/>
              </p:custDataLst>
            </p:nvPr>
          </p:nvSpPr>
          <p:spPr>
            <a:xfrm>
              <a:off x="7900694" y="2673350"/>
              <a:ext cx="17757" cy="165101"/>
            </a:xfrm>
            <a:custGeom>
              <a:avLst/>
              <a:gdLst/>
              <a:ahLst/>
              <a:cxnLst/>
              <a:rect l="0" t="0" r="0" b="0"/>
              <a:pathLst>
                <a:path w="17757" h="165101">
                  <a:moveTo>
                    <a:pt x="5056" y="0"/>
                  </a:moveTo>
                  <a:lnTo>
                    <a:pt x="5056" y="0"/>
                  </a:lnTo>
                  <a:lnTo>
                    <a:pt x="1685" y="3371"/>
                  </a:lnTo>
                  <a:lnTo>
                    <a:pt x="30" y="8789"/>
                  </a:lnTo>
                  <a:lnTo>
                    <a:pt x="0" y="17312"/>
                  </a:lnTo>
                  <a:lnTo>
                    <a:pt x="3950" y="39388"/>
                  </a:lnTo>
                  <a:lnTo>
                    <a:pt x="8883" y="69997"/>
                  </a:lnTo>
                  <a:lnTo>
                    <a:pt x="12789" y="100374"/>
                  </a:lnTo>
                  <a:lnTo>
                    <a:pt x="16775" y="123387"/>
                  </a:lnTo>
                  <a:lnTo>
                    <a:pt x="17756" y="165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439"/>
            <p:cNvSpPr/>
            <p:nvPr>
              <p:custDataLst>
                <p:tags r:id="rId26"/>
              </p:custDataLst>
            </p:nvPr>
          </p:nvSpPr>
          <p:spPr>
            <a:xfrm>
              <a:off x="8045450" y="2670036"/>
              <a:ext cx="184151" cy="160864"/>
            </a:xfrm>
            <a:custGeom>
              <a:avLst/>
              <a:gdLst/>
              <a:ahLst/>
              <a:cxnLst/>
              <a:rect l="0" t="0" r="0" b="0"/>
              <a:pathLst>
                <a:path w="184151" h="160864">
                  <a:moveTo>
                    <a:pt x="0" y="54114"/>
                  </a:moveTo>
                  <a:lnTo>
                    <a:pt x="0" y="54114"/>
                  </a:lnTo>
                  <a:lnTo>
                    <a:pt x="3371" y="81904"/>
                  </a:lnTo>
                  <a:lnTo>
                    <a:pt x="10831" y="111187"/>
                  </a:lnTo>
                  <a:lnTo>
                    <a:pt x="19099" y="141535"/>
                  </a:lnTo>
                  <a:lnTo>
                    <a:pt x="25031" y="160863"/>
                  </a:lnTo>
                  <a:lnTo>
                    <a:pt x="25378" y="137509"/>
                  </a:lnTo>
                  <a:lnTo>
                    <a:pt x="26099" y="109868"/>
                  </a:lnTo>
                  <a:lnTo>
                    <a:pt x="32306" y="82374"/>
                  </a:lnTo>
                  <a:lnTo>
                    <a:pt x="42407" y="53654"/>
                  </a:lnTo>
                  <a:lnTo>
                    <a:pt x="52926" y="25674"/>
                  </a:lnTo>
                  <a:lnTo>
                    <a:pt x="66011" y="8764"/>
                  </a:lnTo>
                  <a:lnTo>
                    <a:pt x="79197" y="2208"/>
                  </a:lnTo>
                  <a:lnTo>
                    <a:pt x="93055" y="0"/>
                  </a:lnTo>
                  <a:lnTo>
                    <a:pt x="103917" y="1371"/>
                  </a:lnTo>
                  <a:lnTo>
                    <a:pt x="113449" y="6213"/>
                  </a:lnTo>
                  <a:lnTo>
                    <a:pt x="122388" y="13775"/>
                  </a:lnTo>
                  <a:lnTo>
                    <a:pt x="134649" y="29932"/>
                  </a:lnTo>
                  <a:lnTo>
                    <a:pt x="147780" y="57253"/>
                  </a:lnTo>
                  <a:lnTo>
                    <a:pt x="153674" y="86278"/>
                  </a:lnTo>
                  <a:lnTo>
                    <a:pt x="157904" y="98042"/>
                  </a:lnTo>
                  <a:lnTo>
                    <a:pt x="184150" y="14301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440"/>
            <p:cNvSpPr/>
            <p:nvPr>
              <p:custDataLst>
                <p:tags r:id="rId27"/>
              </p:custDataLst>
            </p:nvPr>
          </p:nvSpPr>
          <p:spPr>
            <a:xfrm>
              <a:off x="8318500" y="2641600"/>
              <a:ext cx="158751" cy="169816"/>
            </a:xfrm>
            <a:custGeom>
              <a:avLst/>
              <a:gdLst/>
              <a:ahLst/>
              <a:cxnLst/>
              <a:rect l="0" t="0" r="0" b="0"/>
              <a:pathLst>
                <a:path w="158751" h="169816">
                  <a:moveTo>
                    <a:pt x="0" y="44450"/>
                  </a:moveTo>
                  <a:lnTo>
                    <a:pt x="0" y="44450"/>
                  </a:lnTo>
                  <a:lnTo>
                    <a:pt x="3371" y="44450"/>
                  </a:lnTo>
                  <a:lnTo>
                    <a:pt x="6907" y="48213"/>
                  </a:lnTo>
                  <a:lnTo>
                    <a:pt x="24571" y="79771"/>
                  </a:lnTo>
                  <a:lnTo>
                    <a:pt x="44620" y="108420"/>
                  </a:lnTo>
                  <a:lnTo>
                    <a:pt x="69866" y="139184"/>
                  </a:lnTo>
                  <a:lnTo>
                    <a:pt x="95252" y="163173"/>
                  </a:lnTo>
                  <a:lnTo>
                    <a:pt x="103718" y="167771"/>
                  </a:lnTo>
                  <a:lnTo>
                    <a:pt x="112184" y="169815"/>
                  </a:lnTo>
                  <a:lnTo>
                    <a:pt x="115712" y="168949"/>
                  </a:lnTo>
                  <a:lnTo>
                    <a:pt x="121513" y="164224"/>
                  </a:lnTo>
                  <a:lnTo>
                    <a:pt x="128745" y="146888"/>
                  </a:lnTo>
                  <a:lnTo>
                    <a:pt x="133145" y="120815"/>
                  </a:lnTo>
                  <a:lnTo>
                    <a:pt x="138196" y="93401"/>
                  </a:lnTo>
                  <a:lnTo>
                    <a:pt x="141136" y="65539"/>
                  </a:lnTo>
                  <a:lnTo>
                    <a:pt x="144594" y="37999"/>
                  </a:lnTo>
                  <a:lnTo>
                    <a:pt x="146814" y="26060"/>
                  </a:lnTo>
                  <a:lnTo>
                    <a:pt x="1587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441"/>
            <p:cNvSpPr/>
            <p:nvPr>
              <p:custDataLst>
                <p:tags r:id="rId28"/>
              </p:custDataLst>
            </p:nvPr>
          </p:nvSpPr>
          <p:spPr>
            <a:xfrm>
              <a:off x="7869636" y="2552700"/>
              <a:ext cx="4365" cy="6351"/>
            </a:xfrm>
            <a:custGeom>
              <a:avLst/>
              <a:gdLst/>
              <a:ahLst/>
              <a:cxnLst/>
              <a:rect l="0" t="0" r="0" b="0"/>
              <a:pathLst>
                <a:path w="4365" h="6351">
                  <a:moveTo>
                    <a:pt x="4364" y="0"/>
                  </a:moveTo>
                  <a:lnTo>
                    <a:pt x="4364" y="0"/>
                  </a:lnTo>
                  <a:lnTo>
                    <a:pt x="993" y="0"/>
                  </a:lnTo>
                  <a:lnTo>
                    <a:pt x="0" y="705"/>
                  </a:lnTo>
                  <a:lnTo>
                    <a:pt x="4364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442"/>
            <p:cNvSpPr/>
            <p:nvPr>
              <p:custDataLst>
                <p:tags r:id="rId29"/>
              </p:custDataLst>
            </p:nvPr>
          </p:nvSpPr>
          <p:spPr>
            <a:xfrm>
              <a:off x="8586898" y="2685969"/>
              <a:ext cx="144353" cy="154439"/>
            </a:xfrm>
            <a:custGeom>
              <a:avLst/>
              <a:gdLst/>
              <a:ahLst/>
              <a:cxnLst/>
              <a:rect l="0" t="0" r="0" b="0"/>
              <a:pathLst>
                <a:path w="144353" h="154439">
                  <a:moveTo>
                    <a:pt x="11002" y="108031"/>
                  </a:moveTo>
                  <a:lnTo>
                    <a:pt x="11002" y="108031"/>
                  </a:lnTo>
                  <a:lnTo>
                    <a:pt x="14373" y="108031"/>
                  </a:lnTo>
                  <a:lnTo>
                    <a:pt x="17909" y="106150"/>
                  </a:lnTo>
                  <a:lnTo>
                    <a:pt x="19840" y="104660"/>
                  </a:lnTo>
                  <a:lnTo>
                    <a:pt x="25748" y="103005"/>
                  </a:lnTo>
                  <a:lnTo>
                    <a:pt x="34489" y="100858"/>
                  </a:lnTo>
                  <a:lnTo>
                    <a:pt x="59333" y="87982"/>
                  </a:lnTo>
                  <a:lnTo>
                    <a:pt x="71889" y="75985"/>
                  </a:lnTo>
                  <a:lnTo>
                    <a:pt x="82453" y="59289"/>
                  </a:lnTo>
                  <a:lnTo>
                    <a:pt x="89165" y="39888"/>
                  </a:lnTo>
                  <a:lnTo>
                    <a:pt x="89721" y="26240"/>
                  </a:lnTo>
                  <a:lnTo>
                    <a:pt x="88881" y="19637"/>
                  </a:lnTo>
                  <a:lnTo>
                    <a:pt x="82304" y="8537"/>
                  </a:lnTo>
                  <a:lnTo>
                    <a:pt x="77586" y="3602"/>
                  </a:lnTo>
                  <a:lnTo>
                    <a:pt x="73031" y="1017"/>
                  </a:lnTo>
                  <a:lnTo>
                    <a:pt x="68581" y="0"/>
                  </a:lnTo>
                  <a:lnTo>
                    <a:pt x="64205" y="27"/>
                  </a:lnTo>
                  <a:lnTo>
                    <a:pt x="44562" y="6807"/>
                  </a:lnTo>
                  <a:lnTo>
                    <a:pt x="24238" y="21124"/>
                  </a:lnTo>
                  <a:lnTo>
                    <a:pt x="11552" y="38771"/>
                  </a:lnTo>
                  <a:lnTo>
                    <a:pt x="1651" y="69473"/>
                  </a:lnTo>
                  <a:lnTo>
                    <a:pt x="0" y="97155"/>
                  </a:lnTo>
                  <a:lnTo>
                    <a:pt x="2114" y="112369"/>
                  </a:lnTo>
                  <a:lnTo>
                    <a:pt x="7287" y="124305"/>
                  </a:lnTo>
                  <a:lnTo>
                    <a:pt x="22105" y="143466"/>
                  </a:lnTo>
                  <a:lnTo>
                    <a:pt x="47923" y="153181"/>
                  </a:lnTo>
                  <a:lnTo>
                    <a:pt x="72332" y="154438"/>
                  </a:lnTo>
                  <a:lnTo>
                    <a:pt x="98232" y="152645"/>
                  </a:lnTo>
                  <a:lnTo>
                    <a:pt x="144352" y="1461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SMARTInkShape-Group92"/>
          <p:cNvGrpSpPr/>
          <p:nvPr/>
        </p:nvGrpSpPr>
        <p:grpSpPr>
          <a:xfrm>
            <a:off x="4163112" y="2051050"/>
            <a:ext cx="1526489" cy="247651"/>
            <a:chOff x="4163112" y="2051050"/>
            <a:chExt cx="1526489" cy="247651"/>
          </a:xfrm>
        </p:grpSpPr>
        <p:sp>
          <p:nvSpPr>
            <p:cNvPr id="48" name="SMARTInkShape-443"/>
            <p:cNvSpPr/>
            <p:nvPr>
              <p:custDataLst>
                <p:tags r:id="rId15"/>
              </p:custDataLst>
            </p:nvPr>
          </p:nvSpPr>
          <p:spPr>
            <a:xfrm>
              <a:off x="5582949" y="2149184"/>
              <a:ext cx="106652" cy="149517"/>
            </a:xfrm>
            <a:custGeom>
              <a:avLst/>
              <a:gdLst/>
              <a:ahLst/>
              <a:cxnLst/>
              <a:rect l="0" t="0" r="0" b="0"/>
              <a:pathLst>
                <a:path w="106652" h="149517">
                  <a:moveTo>
                    <a:pt x="24101" y="149516"/>
                  </a:moveTo>
                  <a:lnTo>
                    <a:pt x="24101" y="149516"/>
                  </a:lnTo>
                  <a:lnTo>
                    <a:pt x="9795" y="140678"/>
                  </a:lnTo>
                  <a:lnTo>
                    <a:pt x="3086" y="127847"/>
                  </a:lnTo>
                  <a:lnTo>
                    <a:pt x="0" y="103898"/>
                  </a:lnTo>
                  <a:lnTo>
                    <a:pt x="4027" y="74340"/>
                  </a:lnTo>
                  <a:lnTo>
                    <a:pt x="11617" y="48118"/>
                  </a:lnTo>
                  <a:lnTo>
                    <a:pt x="23282" y="22556"/>
                  </a:lnTo>
                  <a:lnTo>
                    <a:pt x="36672" y="11715"/>
                  </a:lnTo>
                  <a:lnTo>
                    <a:pt x="52971" y="3605"/>
                  </a:lnTo>
                  <a:lnTo>
                    <a:pt x="67270" y="0"/>
                  </a:lnTo>
                  <a:lnTo>
                    <a:pt x="95945" y="2050"/>
                  </a:lnTo>
                  <a:lnTo>
                    <a:pt x="106651" y="34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444"/>
            <p:cNvSpPr/>
            <p:nvPr>
              <p:custDataLst>
                <p:tags r:id="rId16"/>
              </p:custDataLst>
            </p:nvPr>
          </p:nvSpPr>
          <p:spPr>
            <a:xfrm>
              <a:off x="5127142" y="2112822"/>
              <a:ext cx="378309" cy="128729"/>
            </a:xfrm>
            <a:custGeom>
              <a:avLst/>
              <a:gdLst/>
              <a:ahLst/>
              <a:cxnLst/>
              <a:rect l="0" t="0" r="0" b="0"/>
              <a:pathLst>
                <a:path w="378309" h="128729">
                  <a:moveTo>
                    <a:pt x="3658" y="52528"/>
                  </a:moveTo>
                  <a:lnTo>
                    <a:pt x="3658" y="52528"/>
                  </a:lnTo>
                  <a:lnTo>
                    <a:pt x="0" y="52528"/>
                  </a:lnTo>
                  <a:lnTo>
                    <a:pt x="1562" y="52528"/>
                  </a:lnTo>
                  <a:lnTo>
                    <a:pt x="29989" y="66834"/>
                  </a:lnTo>
                  <a:lnTo>
                    <a:pt x="59711" y="70641"/>
                  </a:lnTo>
                  <a:lnTo>
                    <a:pt x="90878" y="71393"/>
                  </a:lnTo>
                  <a:lnTo>
                    <a:pt x="120997" y="71541"/>
                  </a:lnTo>
                  <a:lnTo>
                    <a:pt x="145749" y="68196"/>
                  </a:lnTo>
                  <a:lnTo>
                    <a:pt x="175031" y="65814"/>
                  </a:lnTo>
                  <a:lnTo>
                    <a:pt x="203499" y="65344"/>
                  </a:lnTo>
                  <a:lnTo>
                    <a:pt x="213831" y="65985"/>
                  </a:lnTo>
                  <a:lnTo>
                    <a:pt x="237607" y="70264"/>
                  </a:lnTo>
                  <a:lnTo>
                    <a:pt x="268906" y="74689"/>
                  </a:lnTo>
                  <a:lnTo>
                    <a:pt x="296891" y="77501"/>
                  </a:lnTo>
                  <a:lnTo>
                    <a:pt x="302863" y="77644"/>
                  </a:lnTo>
                  <a:lnTo>
                    <a:pt x="315144" y="74039"/>
                  </a:lnTo>
                  <a:lnTo>
                    <a:pt x="336903" y="63597"/>
                  </a:lnTo>
                  <a:lnTo>
                    <a:pt x="353811" y="46792"/>
                  </a:lnTo>
                  <a:lnTo>
                    <a:pt x="365482" y="27310"/>
                  </a:lnTo>
                  <a:lnTo>
                    <a:pt x="370040" y="11503"/>
                  </a:lnTo>
                  <a:lnTo>
                    <a:pt x="369224" y="4191"/>
                  </a:lnTo>
                  <a:lnTo>
                    <a:pt x="368019" y="1253"/>
                  </a:lnTo>
                  <a:lnTo>
                    <a:pt x="365098" y="0"/>
                  </a:lnTo>
                  <a:lnTo>
                    <a:pt x="356209" y="490"/>
                  </a:lnTo>
                  <a:lnTo>
                    <a:pt x="339305" y="4732"/>
                  </a:lnTo>
                  <a:lnTo>
                    <a:pt x="324261" y="13829"/>
                  </a:lnTo>
                  <a:lnTo>
                    <a:pt x="297961" y="37845"/>
                  </a:lnTo>
                  <a:lnTo>
                    <a:pt x="288571" y="53822"/>
                  </a:lnTo>
                  <a:lnTo>
                    <a:pt x="284692" y="71961"/>
                  </a:lnTo>
                  <a:lnTo>
                    <a:pt x="286913" y="94113"/>
                  </a:lnTo>
                  <a:lnTo>
                    <a:pt x="290567" y="100712"/>
                  </a:lnTo>
                  <a:lnTo>
                    <a:pt x="302153" y="111808"/>
                  </a:lnTo>
                  <a:lnTo>
                    <a:pt x="321171" y="122617"/>
                  </a:lnTo>
                  <a:lnTo>
                    <a:pt x="350325" y="126917"/>
                  </a:lnTo>
                  <a:lnTo>
                    <a:pt x="378308" y="12872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445"/>
            <p:cNvSpPr/>
            <p:nvPr>
              <p:custDataLst>
                <p:tags r:id="rId17"/>
              </p:custDataLst>
            </p:nvPr>
          </p:nvSpPr>
          <p:spPr>
            <a:xfrm>
              <a:off x="5219753" y="2051050"/>
              <a:ext cx="18998" cy="234951"/>
            </a:xfrm>
            <a:custGeom>
              <a:avLst/>
              <a:gdLst/>
              <a:ahLst/>
              <a:cxnLst/>
              <a:rect l="0" t="0" r="0" b="0"/>
              <a:pathLst>
                <a:path w="18998" h="234951">
                  <a:moveTo>
                    <a:pt x="18997" y="0"/>
                  </a:moveTo>
                  <a:lnTo>
                    <a:pt x="18997" y="0"/>
                  </a:lnTo>
                  <a:lnTo>
                    <a:pt x="4508" y="29554"/>
                  </a:lnTo>
                  <a:lnTo>
                    <a:pt x="1974" y="52176"/>
                  </a:lnTo>
                  <a:lnTo>
                    <a:pt x="548" y="82566"/>
                  </a:lnTo>
                  <a:lnTo>
                    <a:pt x="125" y="112815"/>
                  </a:lnTo>
                  <a:lnTo>
                    <a:pt x="0" y="140750"/>
                  </a:lnTo>
                  <a:lnTo>
                    <a:pt x="3334" y="166900"/>
                  </a:lnTo>
                  <a:lnTo>
                    <a:pt x="10075" y="196657"/>
                  </a:lnTo>
                  <a:lnTo>
                    <a:pt x="12647" y="2349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446"/>
            <p:cNvSpPr/>
            <p:nvPr>
              <p:custDataLst>
                <p:tags r:id="rId18"/>
              </p:custDataLst>
            </p:nvPr>
          </p:nvSpPr>
          <p:spPr>
            <a:xfrm>
              <a:off x="4610100" y="2139074"/>
              <a:ext cx="514351" cy="125148"/>
            </a:xfrm>
            <a:custGeom>
              <a:avLst/>
              <a:gdLst/>
              <a:ahLst/>
              <a:cxnLst/>
              <a:rect l="0" t="0" r="0" b="0"/>
              <a:pathLst>
                <a:path w="514351" h="125148">
                  <a:moveTo>
                    <a:pt x="0" y="26276"/>
                  </a:moveTo>
                  <a:lnTo>
                    <a:pt x="0" y="26276"/>
                  </a:lnTo>
                  <a:lnTo>
                    <a:pt x="0" y="51693"/>
                  </a:lnTo>
                  <a:lnTo>
                    <a:pt x="1881" y="77081"/>
                  </a:lnTo>
                  <a:lnTo>
                    <a:pt x="8838" y="104201"/>
                  </a:lnTo>
                  <a:lnTo>
                    <a:pt x="14927" y="118666"/>
                  </a:lnTo>
                  <a:lnTo>
                    <a:pt x="17712" y="121736"/>
                  </a:lnTo>
                  <a:lnTo>
                    <a:pt x="24570" y="125147"/>
                  </a:lnTo>
                  <a:lnTo>
                    <a:pt x="27669" y="124646"/>
                  </a:lnTo>
                  <a:lnTo>
                    <a:pt x="30441" y="122900"/>
                  </a:lnTo>
                  <a:lnTo>
                    <a:pt x="32994" y="120325"/>
                  </a:lnTo>
                  <a:lnTo>
                    <a:pt x="46525" y="92256"/>
                  </a:lnTo>
                  <a:lnTo>
                    <a:pt x="54842" y="64866"/>
                  </a:lnTo>
                  <a:lnTo>
                    <a:pt x="57535" y="51894"/>
                  </a:lnTo>
                  <a:lnTo>
                    <a:pt x="63436" y="39073"/>
                  </a:lnTo>
                  <a:lnTo>
                    <a:pt x="78063" y="23326"/>
                  </a:lnTo>
                  <a:lnTo>
                    <a:pt x="91609" y="17909"/>
                  </a:lnTo>
                  <a:lnTo>
                    <a:pt x="105626" y="16207"/>
                  </a:lnTo>
                  <a:lnTo>
                    <a:pt x="116560" y="17803"/>
                  </a:lnTo>
                  <a:lnTo>
                    <a:pt x="137391" y="32781"/>
                  </a:lnTo>
                  <a:lnTo>
                    <a:pt x="154694" y="55093"/>
                  </a:lnTo>
                  <a:lnTo>
                    <a:pt x="164456" y="82847"/>
                  </a:lnTo>
                  <a:lnTo>
                    <a:pt x="179135" y="111729"/>
                  </a:lnTo>
                  <a:lnTo>
                    <a:pt x="182664" y="118623"/>
                  </a:lnTo>
                  <a:lnTo>
                    <a:pt x="183159" y="118885"/>
                  </a:lnTo>
                  <a:lnTo>
                    <a:pt x="183490" y="118354"/>
                  </a:lnTo>
                  <a:lnTo>
                    <a:pt x="189133" y="91658"/>
                  </a:lnTo>
                  <a:lnTo>
                    <a:pt x="196998" y="64748"/>
                  </a:lnTo>
                  <a:lnTo>
                    <a:pt x="205346" y="42420"/>
                  </a:lnTo>
                  <a:lnTo>
                    <a:pt x="215046" y="28786"/>
                  </a:lnTo>
                  <a:lnTo>
                    <a:pt x="220930" y="23864"/>
                  </a:lnTo>
                  <a:lnTo>
                    <a:pt x="223487" y="22551"/>
                  </a:lnTo>
                  <a:lnTo>
                    <a:pt x="231971" y="22974"/>
                  </a:lnTo>
                  <a:lnTo>
                    <a:pt x="237198" y="24075"/>
                  </a:lnTo>
                  <a:lnTo>
                    <a:pt x="248649" y="32823"/>
                  </a:lnTo>
                  <a:lnTo>
                    <a:pt x="274462" y="60744"/>
                  </a:lnTo>
                  <a:lnTo>
                    <a:pt x="296241" y="92137"/>
                  </a:lnTo>
                  <a:lnTo>
                    <a:pt x="309006" y="102784"/>
                  </a:lnTo>
                  <a:lnTo>
                    <a:pt x="334690" y="111996"/>
                  </a:lnTo>
                  <a:lnTo>
                    <a:pt x="345366" y="113763"/>
                  </a:lnTo>
                  <a:lnTo>
                    <a:pt x="354814" y="110785"/>
                  </a:lnTo>
                  <a:lnTo>
                    <a:pt x="381027" y="92725"/>
                  </a:lnTo>
                  <a:lnTo>
                    <a:pt x="408332" y="62091"/>
                  </a:lnTo>
                  <a:lnTo>
                    <a:pt x="420457" y="43944"/>
                  </a:lnTo>
                  <a:lnTo>
                    <a:pt x="429350" y="16648"/>
                  </a:lnTo>
                  <a:lnTo>
                    <a:pt x="430168" y="11390"/>
                  </a:lnTo>
                  <a:lnTo>
                    <a:pt x="429300" y="7180"/>
                  </a:lnTo>
                  <a:lnTo>
                    <a:pt x="424574" y="621"/>
                  </a:lnTo>
                  <a:lnTo>
                    <a:pt x="420632" y="0"/>
                  </a:lnTo>
                  <a:lnTo>
                    <a:pt x="410609" y="3074"/>
                  </a:lnTo>
                  <a:lnTo>
                    <a:pt x="383268" y="25978"/>
                  </a:lnTo>
                  <a:lnTo>
                    <a:pt x="364698" y="51617"/>
                  </a:lnTo>
                  <a:lnTo>
                    <a:pt x="354026" y="77064"/>
                  </a:lnTo>
                  <a:lnTo>
                    <a:pt x="353254" y="91652"/>
                  </a:lnTo>
                  <a:lnTo>
                    <a:pt x="355968" y="106132"/>
                  </a:lnTo>
                  <a:lnTo>
                    <a:pt x="361879" y="117271"/>
                  </a:lnTo>
                  <a:lnTo>
                    <a:pt x="367547" y="120806"/>
                  </a:lnTo>
                  <a:lnTo>
                    <a:pt x="383252" y="124734"/>
                  </a:lnTo>
                  <a:lnTo>
                    <a:pt x="405755" y="122716"/>
                  </a:lnTo>
                  <a:lnTo>
                    <a:pt x="430807" y="116411"/>
                  </a:lnTo>
                  <a:lnTo>
                    <a:pt x="453701" y="106552"/>
                  </a:lnTo>
                  <a:lnTo>
                    <a:pt x="479682" y="92473"/>
                  </a:lnTo>
                  <a:lnTo>
                    <a:pt x="514350" y="770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447"/>
            <p:cNvSpPr/>
            <p:nvPr>
              <p:custDataLst>
                <p:tags r:id="rId19"/>
              </p:custDataLst>
            </p:nvPr>
          </p:nvSpPr>
          <p:spPr>
            <a:xfrm>
              <a:off x="4319121" y="2184400"/>
              <a:ext cx="202080" cy="99199"/>
            </a:xfrm>
            <a:custGeom>
              <a:avLst/>
              <a:gdLst/>
              <a:ahLst/>
              <a:cxnLst/>
              <a:rect l="0" t="0" r="0" b="0"/>
              <a:pathLst>
                <a:path w="202080" h="99199">
                  <a:moveTo>
                    <a:pt x="81429" y="0"/>
                  </a:moveTo>
                  <a:lnTo>
                    <a:pt x="81429" y="0"/>
                  </a:lnTo>
                  <a:lnTo>
                    <a:pt x="51004" y="1881"/>
                  </a:lnTo>
                  <a:lnTo>
                    <a:pt x="31022" y="8789"/>
                  </a:lnTo>
                  <a:lnTo>
                    <a:pt x="20220" y="15901"/>
                  </a:lnTo>
                  <a:lnTo>
                    <a:pt x="3610" y="40312"/>
                  </a:lnTo>
                  <a:lnTo>
                    <a:pt x="982" y="48726"/>
                  </a:lnTo>
                  <a:lnTo>
                    <a:pt x="0" y="73647"/>
                  </a:lnTo>
                  <a:lnTo>
                    <a:pt x="2435" y="81651"/>
                  </a:lnTo>
                  <a:lnTo>
                    <a:pt x="11143" y="93494"/>
                  </a:lnTo>
                  <a:lnTo>
                    <a:pt x="18676" y="97997"/>
                  </a:lnTo>
                  <a:lnTo>
                    <a:pt x="22660" y="99198"/>
                  </a:lnTo>
                  <a:lnTo>
                    <a:pt x="41752" y="97517"/>
                  </a:lnTo>
                  <a:lnTo>
                    <a:pt x="65283" y="85809"/>
                  </a:lnTo>
                  <a:lnTo>
                    <a:pt x="93118" y="58624"/>
                  </a:lnTo>
                  <a:lnTo>
                    <a:pt x="118236" y="27603"/>
                  </a:lnTo>
                  <a:lnTo>
                    <a:pt x="126985" y="18213"/>
                  </a:lnTo>
                  <a:lnTo>
                    <a:pt x="133661" y="15150"/>
                  </a:lnTo>
                  <a:lnTo>
                    <a:pt x="137417" y="14334"/>
                  </a:lnTo>
                  <a:lnTo>
                    <a:pt x="139922" y="14494"/>
                  </a:lnTo>
                  <a:lnTo>
                    <a:pt x="141590" y="15307"/>
                  </a:lnTo>
                  <a:lnTo>
                    <a:pt x="147640" y="21682"/>
                  </a:lnTo>
                  <a:lnTo>
                    <a:pt x="155630" y="47897"/>
                  </a:lnTo>
                  <a:lnTo>
                    <a:pt x="169483" y="76793"/>
                  </a:lnTo>
                  <a:lnTo>
                    <a:pt x="173998" y="80829"/>
                  </a:lnTo>
                  <a:lnTo>
                    <a:pt x="202079" y="88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448"/>
            <p:cNvSpPr/>
            <p:nvPr>
              <p:custDataLst>
                <p:tags r:id="rId20"/>
              </p:custDataLst>
            </p:nvPr>
          </p:nvSpPr>
          <p:spPr>
            <a:xfrm>
              <a:off x="4163112" y="2070100"/>
              <a:ext cx="8839" cy="25401"/>
            </a:xfrm>
            <a:custGeom>
              <a:avLst/>
              <a:gdLst/>
              <a:ahLst/>
              <a:cxnLst/>
              <a:rect l="0" t="0" r="0" b="0"/>
              <a:pathLst>
                <a:path w="8839" h="25401">
                  <a:moveTo>
                    <a:pt x="8838" y="0"/>
                  </a:moveTo>
                  <a:lnTo>
                    <a:pt x="8838" y="0"/>
                  </a:lnTo>
                  <a:lnTo>
                    <a:pt x="5467" y="0"/>
                  </a:lnTo>
                  <a:lnTo>
                    <a:pt x="1931" y="1881"/>
                  </a:lnTo>
                  <a:lnTo>
                    <a:pt x="0" y="3371"/>
                  </a:lnTo>
                  <a:lnTo>
                    <a:pt x="2488" y="25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449"/>
            <p:cNvSpPr/>
            <p:nvPr>
              <p:custDataLst>
                <p:tags r:id="rId21"/>
              </p:custDataLst>
            </p:nvPr>
          </p:nvSpPr>
          <p:spPr>
            <a:xfrm>
              <a:off x="4174929" y="2184400"/>
              <a:ext cx="16072" cy="95251"/>
            </a:xfrm>
            <a:custGeom>
              <a:avLst/>
              <a:gdLst/>
              <a:ahLst/>
              <a:cxnLst/>
              <a:rect l="0" t="0" r="0" b="0"/>
              <a:pathLst>
                <a:path w="16072" h="95251">
                  <a:moveTo>
                    <a:pt x="3371" y="0"/>
                  </a:moveTo>
                  <a:lnTo>
                    <a:pt x="3371" y="0"/>
                  </a:lnTo>
                  <a:lnTo>
                    <a:pt x="0" y="24418"/>
                  </a:lnTo>
                  <a:lnTo>
                    <a:pt x="1973" y="54265"/>
                  </a:lnTo>
                  <a:lnTo>
                    <a:pt x="2750" y="65510"/>
                  </a:lnTo>
                  <a:lnTo>
                    <a:pt x="6858" y="75212"/>
                  </a:lnTo>
                  <a:lnTo>
                    <a:pt x="16071" y="95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6" name="SMARTInkShape-450"/>
          <p:cNvSpPr/>
          <p:nvPr>
            <p:custDataLst>
              <p:tags r:id="rId1"/>
            </p:custDataLst>
          </p:nvPr>
        </p:nvSpPr>
        <p:spPr>
          <a:xfrm>
            <a:off x="3788329" y="2062838"/>
            <a:ext cx="212172" cy="274178"/>
          </a:xfrm>
          <a:custGeom>
            <a:avLst/>
            <a:gdLst/>
            <a:ahLst/>
            <a:cxnLst/>
            <a:rect l="0" t="0" r="0" b="0"/>
            <a:pathLst>
              <a:path w="212172" h="274178">
                <a:moveTo>
                  <a:pt x="85171" y="146962"/>
                </a:moveTo>
                <a:lnTo>
                  <a:pt x="85171" y="146962"/>
                </a:lnTo>
                <a:lnTo>
                  <a:pt x="78690" y="147667"/>
                </a:lnTo>
                <a:lnTo>
                  <a:pt x="58491" y="155751"/>
                </a:lnTo>
                <a:lnTo>
                  <a:pt x="37489" y="170727"/>
                </a:lnTo>
                <a:lnTo>
                  <a:pt x="13380" y="200612"/>
                </a:lnTo>
                <a:lnTo>
                  <a:pt x="3074" y="227488"/>
                </a:lnTo>
                <a:lnTo>
                  <a:pt x="0" y="244135"/>
                </a:lnTo>
                <a:lnTo>
                  <a:pt x="985" y="256237"/>
                </a:lnTo>
                <a:lnTo>
                  <a:pt x="7539" y="266319"/>
                </a:lnTo>
                <a:lnTo>
                  <a:pt x="12249" y="270984"/>
                </a:lnTo>
                <a:lnTo>
                  <a:pt x="17507" y="273387"/>
                </a:lnTo>
                <a:lnTo>
                  <a:pt x="28992" y="274177"/>
                </a:lnTo>
                <a:lnTo>
                  <a:pt x="47359" y="270655"/>
                </a:lnTo>
                <a:lnTo>
                  <a:pt x="75715" y="252316"/>
                </a:lnTo>
                <a:lnTo>
                  <a:pt x="103607" y="225628"/>
                </a:lnTo>
                <a:lnTo>
                  <a:pt x="116347" y="201472"/>
                </a:lnTo>
                <a:lnTo>
                  <a:pt x="131333" y="176440"/>
                </a:lnTo>
                <a:lnTo>
                  <a:pt x="145807" y="151149"/>
                </a:lnTo>
                <a:lnTo>
                  <a:pt x="155662" y="122411"/>
                </a:lnTo>
                <a:lnTo>
                  <a:pt x="163050" y="94924"/>
                </a:lnTo>
                <a:lnTo>
                  <a:pt x="166337" y="68906"/>
                </a:lnTo>
                <a:lnTo>
                  <a:pt x="167311" y="43323"/>
                </a:lnTo>
                <a:lnTo>
                  <a:pt x="164229" y="17868"/>
                </a:lnTo>
                <a:lnTo>
                  <a:pt x="158878" y="6567"/>
                </a:lnTo>
                <a:lnTo>
                  <a:pt x="155476" y="2565"/>
                </a:lnTo>
                <a:lnTo>
                  <a:pt x="152502" y="603"/>
                </a:lnTo>
                <a:lnTo>
                  <a:pt x="149814" y="0"/>
                </a:lnTo>
                <a:lnTo>
                  <a:pt x="147316" y="304"/>
                </a:lnTo>
                <a:lnTo>
                  <a:pt x="144946" y="2624"/>
                </a:lnTo>
                <a:lnTo>
                  <a:pt x="133921" y="24003"/>
                </a:lnTo>
                <a:lnTo>
                  <a:pt x="129765" y="51935"/>
                </a:lnTo>
                <a:lnTo>
                  <a:pt x="125509" y="79844"/>
                </a:lnTo>
                <a:lnTo>
                  <a:pt x="123934" y="107006"/>
                </a:lnTo>
                <a:lnTo>
                  <a:pt x="124173" y="135672"/>
                </a:lnTo>
                <a:lnTo>
                  <a:pt x="130217" y="165036"/>
                </a:lnTo>
                <a:lnTo>
                  <a:pt x="138205" y="191219"/>
                </a:lnTo>
                <a:lnTo>
                  <a:pt x="144255" y="200263"/>
                </a:lnTo>
                <a:lnTo>
                  <a:pt x="152353" y="206635"/>
                </a:lnTo>
                <a:lnTo>
                  <a:pt x="168812" y="213483"/>
                </a:lnTo>
                <a:lnTo>
                  <a:pt x="187094" y="215120"/>
                </a:lnTo>
                <a:lnTo>
                  <a:pt x="212171" y="210462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1" name="SMARTInkShape-Group94"/>
          <p:cNvGrpSpPr/>
          <p:nvPr/>
        </p:nvGrpSpPr>
        <p:grpSpPr>
          <a:xfrm>
            <a:off x="9457177" y="1644075"/>
            <a:ext cx="918724" cy="235526"/>
            <a:chOff x="9457177" y="1644075"/>
            <a:chExt cx="918724" cy="235526"/>
          </a:xfrm>
        </p:grpSpPr>
        <p:sp>
          <p:nvSpPr>
            <p:cNvPr id="57" name="SMARTInkShape-451"/>
            <p:cNvSpPr/>
            <p:nvPr>
              <p:custDataLst>
                <p:tags r:id="rId11"/>
              </p:custDataLst>
            </p:nvPr>
          </p:nvSpPr>
          <p:spPr>
            <a:xfrm>
              <a:off x="10029341" y="1644075"/>
              <a:ext cx="346560" cy="185740"/>
            </a:xfrm>
            <a:custGeom>
              <a:avLst/>
              <a:gdLst/>
              <a:ahLst/>
              <a:cxnLst/>
              <a:rect l="0" t="0" r="0" b="0"/>
              <a:pathLst>
                <a:path w="346560" h="185740">
                  <a:moveTo>
                    <a:pt x="3659" y="152975"/>
                  </a:moveTo>
                  <a:lnTo>
                    <a:pt x="3659" y="152975"/>
                  </a:lnTo>
                  <a:lnTo>
                    <a:pt x="287" y="149604"/>
                  </a:lnTo>
                  <a:lnTo>
                    <a:pt x="0" y="148611"/>
                  </a:lnTo>
                  <a:lnTo>
                    <a:pt x="514" y="147949"/>
                  </a:lnTo>
                  <a:lnTo>
                    <a:pt x="1563" y="147508"/>
                  </a:lnTo>
                  <a:lnTo>
                    <a:pt x="27894" y="146703"/>
                  </a:lnTo>
                  <a:lnTo>
                    <a:pt x="57887" y="141571"/>
                  </a:lnTo>
                  <a:lnTo>
                    <a:pt x="82626" y="131881"/>
                  </a:lnTo>
                  <a:lnTo>
                    <a:pt x="110902" y="116588"/>
                  </a:lnTo>
                  <a:lnTo>
                    <a:pt x="136869" y="94909"/>
                  </a:lnTo>
                  <a:lnTo>
                    <a:pt x="162381" y="70244"/>
                  </a:lnTo>
                  <a:lnTo>
                    <a:pt x="189085" y="43015"/>
                  </a:lnTo>
                  <a:lnTo>
                    <a:pt x="211594" y="11818"/>
                  </a:lnTo>
                  <a:lnTo>
                    <a:pt x="221664" y="2985"/>
                  </a:lnTo>
                  <a:lnTo>
                    <a:pt x="225900" y="770"/>
                  </a:lnTo>
                  <a:lnTo>
                    <a:pt x="229431" y="0"/>
                  </a:lnTo>
                  <a:lnTo>
                    <a:pt x="232491" y="191"/>
                  </a:lnTo>
                  <a:lnTo>
                    <a:pt x="235236" y="2436"/>
                  </a:lnTo>
                  <a:lnTo>
                    <a:pt x="240167" y="10574"/>
                  </a:lnTo>
                  <a:lnTo>
                    <a:pt x="243539" y="40540"/>
                  </a:lnTo>
                  <a:lnTo>
                    <a:pt x="241167" y="70586"/>
                  </a:lnTo>
                  <a:lnTo>
                    <a:pt x="239114" y="101658"/>
                  </a:lnTo>
                  <a:lnTo>
                    <a:pt x="236828" y="132360"/>
                  </a:lnTo>
                  <a:lnTo>
                    <a:pt x="234995" y="145929"/>
                  </a:lnTo>
                  <a:lnTo>
                    <a:pt x="235806" y="170006"/>
                  </a:lnTo>
                  <a:lnTo>
                    <a:pt x="234541" y="178889"/>
                  </a:lnTo>
                  <a:lnTo>
                    <a:pt x="236330" y="185189"/>
                  </a:lnTo>
                  <a:lnTo>
                    <a:pt x="237795" y="185739"/>
                  </a:lnTo>
                  <a:lnTo>
                    <a:pt x="239477" y="184696"/>
                  </a:lnTo>
                  <a:lnTo>
                    <a:pt x="258293" y="155063"/>
                  </a:lnTo>
                  <a:lnTo>
                    <a:pt x="288141" y="127758"/>
                  </a:lnTo>
                  <a:lnTo>
                    <a:pt x="298017" y="119895"/>
                  </a:lnTo>
                  <a:lnTo>
                    <a:pt x="317843" y="110980"/>
                  </a:lnTo>
                  <a:lnTo>
                    <a:pt x="321063" y="110162"/>
                  </a:lnTo>
                  <a:lnTo>
                    <a:pt x="323918" y="110322"/>
                  </a:lnTo>
                  <a:lnTo>
                    <a:pt x="328971" y="112381"/>
                  </a:lnTo>
                  <a:lnTo>
                    <a:pt x="333568" y="121292"/>
                  </a:lnTo>
                  <a:lnTo>
                    <a:pt x="340040" y="148620"/>
                  </a:lnTo>
                  <a:lnTo>
                    <a:pt x="346559" y="1783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452"/>
            <p:cNvSpPr/>
            <p:nvPr>
              <p:custDataLst>
                <p:tags r:id="rId12"/>
              </p:custDataLst>
            </p:nvPr>
          </p:nvSpPr>
          <p:spPr>
            <a:xfrm>
              <a:off x="10115550" y="1657350"/>
              <a:ext cx="12701" cy="177801"/>
            </a:xfrm>
            <a:custGeom>
              <a:avLst/>
              <a:gdLst/>
              <a:ahLst/>
              <a:cxnLst/>
              <a:rect l="0" t="0" r="0" b="0"/>
              <a:pathLst>
                <a:path w="12701" h="177801">
                  <a:moveTo>
                    <a:pt x="12700" y="0"/>
                  </a:moveTo>
                  <a:lnTo>
                    <a:pt x="12700" y="0"/>
                  </a:lnTo>
                  <a:lnTo>
                    <a:pt x="9328" y="0"/>
                  </a:lnTo>
                  <a:lnTo>
                    <a:pt x="8336" y="2117"/>
                  </a:lnTo>
                  <a:lnTo>
                    <a:pt x="3240" y="26515"/>
                  </a:lnTo>
                  <a:lnTo>
                    <a:pt x="960" y="54893"/>
                  </a:lnTo>
                  <a:lnTo>
                    <a:pt x="285" y="83371"/>
                  </a:lnTo>
                  <a:lnTo>
                    <a:pt x="84" y="109683"/>
                  </a:lnTo>
                  <a:lnTo>
                    <a:pt x="16" y="139493"/>
                  </a:lnTo>
                  <a:lnTo>
                    <a:pt x="0" y="177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453"/>
            <p:cNvSpPr/>
            <p:nvPr>
              <p:custDataLst>
                <p:tags r:id="rId13"/>
              </p:custDataLst>
            </p:nvPr>
          </p:nvSpPr>
          <p:spPr>
            <a:xfrm>
              <a:off x="9457177" y="1732543"/>
              <a:ext cx="582174" cy="120023"/>
            </a:xfrm>
            <a:custGeom>
              <a:avLst/>
              <a:gdLst/>
              <a:ahLst/>
              <a:cxnLst/>
              <a:rect l="0" t="0" r="0" b="0"/>
              <a:pathLst>
                <a:path w="582174" h="120023">
                  <a:moveTo>
                    <a:pt x="17023" y="58157"/>
                  </a:moveTo>
                  <a:lnTo>
                    <a:pt x="17023" y="58157"/>
                  </a:lnTo>
                  <a:lnTo>
                    <a:pt x="0" y="58157"/>
                  </a:lnTo>
                  <a:lnTo>
                    <a:pt x="23988" y="60039"/>
                  </a:lnTo>
                  <a:lnTo>
                    <a:pt x="52265" y="63624"/>
                  </a:lnTo>
                  <a:lnTo>
                    <a:pt x="76697" y="64245"/>
                  </a:lnTo>
                  <a:lnTo>
                    <a:pt x="101810" y="64429"/>
                  </a:lnTo>
                  <a:lnTo>
                    <a:pt x="130497" y="64484"/>
                  </a:lnTo>
                  <a:lnTo>
                    <a:pt x="157968" y="64500"/>
                  </a:lnTo>
                  <a:lnTo>
                    <a:pt x="183982" y="64505"/>
                  </a:lnTo>
                  <a:lnTo>
                    <a:pt x="214397" y="64507"/>
                  </a:lnTo>
                  <a:lnTo>
                    <a:pt x="241388" y="65918"/>
                  </a:lnTo>
                  <a:lnTo>
                    <a:pt x="270073" y="75442"/>
                  </a:lnTo>
                  <a:lnTo>
                    <a:pt x="299876" y="82519"/>
                  </a:lnTo>
                  <a:lnTo>
                    <a:pt x="310658" y="79333"/>
                  </a:lnTo>
                  <a:lnTo>
                    <a:pt x="321094" y="73213"/>
                  </a:lnTo>
                  <a:lnTo>
                    <a:pt x="331642" y="60423"/>
                  </a:lnTo>
                  <a:lnTo>
                    <a:pt x="345608" y="33414"/>
                  </a:lnTo>
                  <a:lnTo>
                    <a:pt x="349328" y="21054"/>
                  </a:lnTo>
                  <a:lnTo>
                    <a:pt x="348629" y="10858"/>
                  </a:lnTo>
                  <a:lnTo>
                    <a:pt x="346043" y="6869"/>
                  </a:lnTo>
                  <a:lnTo>
                    <a:pt x="337526" y="555"/>
                  </a:lnTo>
                  <a:lnTo>
                    <a:pt x="331586" y="0"/>
                  </a:lnTo>
                  <a:lnTo>
                    <a:pt x="317460" y="3147"/>
                  </a:lnTo>
                  <a:lnTo>
                    <a:pt x="300383" y="12851"/>
                  </a:lnTo>
                  <a:lnTo>
                    <a:pt x="278312" y="33842"/>
                  </a:lnTo>
                  <a:lnTo>
                    <a:pt x="263237" y="64650"/>
                  </a:lnTo>
                  <a:lnTo>
                    <a:pt x="258970" y="89368"/>
                  </a:lnTo>
                  <a:lnTo>
                    <a:pt x="258754" y="93781"/>
                  </a:lnTo>
                  <a:lnTo>
                    <a:pt x="262278" y="102447"/>
                  </a:lnTo>
                  <a:lnTo>
                    <a:pt x="265193" y="106734"/>
                  </a:lnTo>
                  <a:lnTo>
                    <a:pt x="274076" y="113378"/>
                  </a:lnTo>
                  <a:lnTo>
                    <a:pt x="279409" y="116138"/>
                  </a:lnTo>
                  <a:lnTo>
                    <a:pt x="307139" y="120022"/>
                  </a:lnTo>
                  <a:lnTo>
                    <a:pt x="335424" y="117801"/>
                  </a:lnTo>
                  <a:lnTo>
                    <a:pt x="365197" y="106366"/>
                  </a:lnTo>
                  <a:lnTo>
                    <a:pt x="391461" y="94700"/>
                  </a:lnTo>
                  <a:lnTo>
                    <a:pt x="408779" y="86859"/>
                  </a:lnTo>
                  <a:lnTo>
                    <a:pt x="417620" y="84319"/>
                  </a:lnTo>
                  <a:lnTo>
                    <a:pt x="427269" y="79628"/>
                  </a:lnTo>
                  <a:lnTo>
                    <a:pt x="457382" y="77209"/>
                  </a:lnTo>
                  <a:lnTo>
                    <a:pt x="487674" y="59531"/>
                  </a:lnTo>
                  <a:lnTo>
                    <a:pt x="518347" y="32712"/>
                  </a:lnTo>
                  <a:lnTo>
                    <a:pt x="519867" y="28494"/>
                  </a:lnTo>
                  <a:lnTo>
                    <a:pt x="518970" y="10558"/>
                  </a:lnTo>
                  <a:lnTo>
                    <a:pt x="511280" y="6899"/>
                  </a:lnTo>
                  <a:lnTo>
                    <a:pt x="505277" y="4935"/>
                  </a:lnTo>
                  <a:lnTo>
                    <a:pt x="499864" y="5037"/>
                  </a:lnTo>
                  <a:lnTo>
                    <a:pt x="476651" y="15657"/>
                  </a:lnTo>
                  <a:lnTo>
                    <a:pt x="455104" y="34397"/>
                  </a:lnTo>
                  <a:lnTo>
                    <a:pt x="438410" y="58481"/>
                  </a:lnTo>
                  <a:lnTo>
                    <a:pt x="428108" y="83621"/>
                  </a:lnTo>
                  <a:lnTo>
                    <a:pt x="427387" y="94404"/>
                  </a:lnTo>
                  <a:lnTo>
                    <a:pt x="428181" y="99255"/>
                  </a:lnTo>
                  <a:lnTo>
                    <a:pt x="434710" y="108408"/>
                  </a:lnTo>
                  <a:lnTo>
                    <a:pt x="439414" y="112824"/>
                  </a:lnTo>
                  <a:lnTo>
                    <a:pt x="452167" y="117731"/>
                  </a:lnTo>
                  <a:lnTo>
                    <a:pt x="466537" y="119207"/>
                  </a:lnTo>
                  <a:lnTo>
                    <a:pt x="487233" y="115365"/>
                  </a:lnTo>
                  <a:lnTo>
                    <a:pt x="510925" y="104898"/>
                  </a:lnTo>
                  <a:lnTo>
                    <a:pt x="542335" y="82755"/>
                  </a:lnTo>
                  <a:lnTo>
                    <a:pt x="582173" y="581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454"/>
            <p:cNvSpPr/>
            <p:nvPr>
              <p:custDataLst>
                <p:tags r:id="rId14"/>
              </p:custDataLst>
            </p:nvPr>
          </p:nvSpPr>
          <p:spPr>
            <a:xfrm>
              <a:off x="9550792" y="1670050"/>
              <a:ext cx="18659" cy="209551"/>
            </a:xfrm>
            <a:custGeom>
              <a:avLst/>
              <a:gdLst/>
              <a:ahLst/>
              <a:cxnLst/>
              <a:rect l="0" t="0" r="0" b="0"/>
              <a:pathLst>
                <a:path w="18659" h="209551">
                  <a:moveTo>
                    <a:pt x="5958" y="0"/>
                  </a:moveTo>
                  <a:lnTo>
                    <a:pt x="5958" y="0"/>
                  </a:lnTo>
                  <a:lnTo>
                    <a:pt x="5253" y="26040"/>
                  </a:lnTo>
                  <a:lnTo>
                    <a:pt x="931" y="57695"/>
                  </a:lnTo>
                  <a:lnTo>
                    <a:pt x="0" y="82711"/>
                  </a:lnTo>
                  <a:lnTo>
                    <a:pt x="1605" y="113642"/>
                  </a:lnTo>
                  <a:lnTo>
                    <a:pt x="4729" y="137291"/>
                  </a:lnTo>
                  <a:lnTo>
                    <a:pt x="9748" y="162505"/>
                  </a:lnTo>
                  <a:lnTo>
                    <a:pt x="18658" y="209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SMARTInkShape-Group95"/>
          <p:cNvGrpSpPr/>
          <p:nvPr/>
        </p:nvGrpSpPr>
        <p:grpSpPr>
          <a:xfrm>
            <a:off x="8942168" y="1698085"/>
            <a:ext cx="360583" cy="209027"/>
            <a:chOff x="8942168" y="1698085"/>
            <a:chExt cx="360583" cy="209027"/>
          </a:xfrm>
        </p:grpSpPr>
        <p:sp>
          <p:nvSpPr>
            <p:cNvPr id="62" name="SMARTInkShape-455"/>
            <p:cNvSpPr/>
            <p:nvPr>
              <p:custDataLst>
                <p:tags r:id="rId8"/>
              </p:custDataLst>
            </p:nvPr>
          </p:nvSpPr>
          <p:spPr>
            <a:xfrm>
              <a:off x="9036050" y="1771650"/>
              <a:ext cx="266701" cy="12701"/>
            </a:xfrm>
            <a:custGeom>
              <a:avLst/>
              <a:gdLst/>
              <a:ahLst/>
              <a:cxnLst/>
              <a:rect l="0" t="0" r="0" b="0"/>
              <a:pathLst>
                <a:path w="266701" h="12701">
                  <a:moveTo>
                    <a:pt x="0" y="12700"/>
                  </a:moveTo>
                  <a:lnTo>
                    <a:pt x="0" y="12700"/>
                  </a:lnTo>
                  <a:lnTo>
                    <a:pt x="22604" y="7674"/>
                  </a:lnTo>
                  <a:lnTo>
                    <a:pt x="53618" y="3240"/>
                  </a:lnTo>
                  <a:lnTo>
                    <a:pt x="81895" y="960"/>
                  </a:lnTo>
                  <a:lnTo>
                    <a:pt x="112616" y="3655"/>
                  </a:lnTo>
                  <a:lnTo>
                    <a:pt x="144062" y="5552"/>
                  </a:lnTo>
                  <a:lnTo>
                    <a:pt x="167038" y="5995"/>
                  </a:lnTo>
                  <a:lnTo>
                    <a:pt x="189950" y="5487"/>
                  </a:lnTo>
                  <a:lnTo>
                    <a:pt x="220128" y="1939"/>
                  </a:lnTo>
                  <a:lnTo>
                    <a:pt x="251019" y="575"/>
                  </a:lnTo>
                  <a:lnTo>
                    <a:pt x="2667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456"/>
            <p:cNvSpPr/>
            <p:nvPr>
              <p:custDataLst>
                <p:tags r:id="rId9"/>
              </p:custDataLst>
            </p:nvPr>
          </p:nvSpPr>
          <p:spPr>
            <a:xfrm>
              <a:off x="9126310" y="1698085"/>
              <a:ext cx="87541" cy="199683"/>
            </a:xfrm>
            <a:custGeom>
              <a:avLst/>
              <a:gdLst/>
              <a:ahLst/>
              <a:cxnLst/>
              <a:rect l="0" t="0" r="0" b="0"/>
              <a:pathLst>
                <a:path w="87541" h="199683">
                  <a:moveTo>
                    <a:pt x="17690" y="194215"/>
                  </a:moveTo>
                  <a:lnTo>
                    <a:pt x="17690" y="194215"/>
                  </a:lnTo>
                  <a:lnTo>
                    <a:pt x="17690" y="197586"/>
                  </a:lnTo>
                  <a:lnTo>
                    <a:pt x="16985" y="198579"/>
                  </a:lnTo>
                  <a:lnTo>
                    <a:pt x="15808" y="199241"/>
                  </a:lnTo>
                  <a:lnTo>
                    <a:pt x="14319" y="199682"/>
                  </a:lnTo>
                  <a:lnTo>
                    <a:pt x="13326" y="197860"/>
                  </a:lnTo>
                  <a:lnTo>
                    <a:pt x="10808" y="168020"/>
                  </a:lnTo>
                  <a:lnTo>
                    <a:pt x="6349" y="141377"/>
                  </a:lnTo>
                  <a:lnTo>
                    <a:pt x="5392" y="117411"/>
                  </a:lnTo>
                  <a:lnTo>
                    <a:pt x="3227" y="90555"/>
                  </a:lnTo>
                  <a:lnTo>
                    <a:pt x="0" y="64018"/>
                  </a:lnTo>
                  <a:lnTo>
                    <a:pt x="924" y="42749"/>
                  </a:lnTo>
                  <a:lnTo>
                    <a:pt x="5161" y="15258"/>
                  </a:lnTo>
                  <a:lnTo>
                    <a:pt x="8123" y="6258"/>
                  </a:lnTo>
                  <a:lnTo>
                    <a:pt x="11312" y="3294"/>
                  </a:lnTo>
                  <a:lnTo>
                    <a:pt x="20500" y="0"/>
                  </a:lnTo>
                  <a:lnTo>
                    <a:pt x="37573" y="1517"/>
                  </a:lnTo>
                  <a:lnTo>
                    <a:pt x="52666" y="6435"/>
                  </a:lnTo>
                  <a:lnTo>
                    <a:pt x="75614" y="24052"/>
                  </a:lnTo>
                  <a:lnTo>
                    <a:pt x="87540" y="418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457"/>
            <p:cNvSpPr/>
            <p:nvPr>
              <p:custDataLst>
                <p:tags r:id="rId10"/>
              </p:custDataLst>
            </p:nvPr>
          </p:nvSpPr>
          <p:spPr>
            <a:xfrm>
              <a:off x="8942168" y="1778000"/>
              <a:ext cx="104898" cy="129112"/>
            </a:xfrm>
            <a:custGeom>
              <a:avLst/>
              <a:gdLst/>
              <a:ahLst/>
              <a:cxnLst/>
              <a:rect l="0" t="0" r="0" b="0"/>
              <a:pathLst>
                <a:path w="104898" h="129112">
                  <a:moveTo>
                    <a:pt x="43082" y="12700"/>
                  </a:moveTo>
                  <a:lnTo>
                    <a:pt x="43082" y="12700"/>
                  </a:lnTo>
                  <a:lnTo>
                    <a:pt x="19938" y="30377"/>
                  </a:lnTo>
                  <a:lnTo>
                    <a:pt x="10510" y="42554"/>
                  </a:lnTo>
                  <a:lnTo>
                    <a:pt x="3250" y="58470"/>
                  </a:lnTo>
                  <a:lnTo>
                    <a:pt x="0" y="79962"/>
                  </a:lnTo>
                  <a:lnTo>
                    <a:pt x="5780" y="104204"/>
                  </a:lnTo>
                  <a:lnTo>
                    <a:pt x="12627" y="115222"/>
                  </a:lnTo>
                  <a:lnTo>
                    <a:pt x="16429" y="119148"/>
                  </a:lnTo>
                  <a:lnTo>
                    <a:pt x="35263" y="128045"/>
                  </a:lnTo>
                  <a:lnTo>
                    <a:pt x="50661" y="129111"/>
                  </a:lnTo>
                  <a:lnTo>
                    <a:pt x="76799" y="124046"/>
                  </a:lnTo>
                  <a:lnTo>
                    <a:pt x="91094" y="114914"/>
                  </a:lnTo>
                  <a:lnTo>
                    <a:pt x="100896" y="103272"/>
                  </a:lnTo>
                  <a:lnTo>
                    <a:pt x="104897" y="84143"/>
                  </a:lnTo>
                  <a:lnTo>
                    <a:pt x="102712" y="57230"/>
                  </a:lnTo>
                  <a:lnTo>
                    <a:pt x="97596" y="37026"/>
                  </a:lnTo>
                  <a:lnTo>
                    <a:pt x="88240" y="22103"/>
                  </a:lnTo>
                  <a:lnTo>
                    <a:pt x="76531" y="12115"/>
                  </a:lnTo>
                  <a:lnTo>
                    <a:pt x="59933" y="3125"/>
                  </a:lnTo>
                  <a:lnTo>
                    <a:pt x="4308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SMARTInkShape-Group96"/>
          <p:cNvGrpSpPr/>
          <p:nvPr/>
        </p:nvGrpSpPr>
        <p:grpSpPr>
          <a:xfrm>
            <a:off x="7258050" y="1638300"/>
            <a:ext cx="1466851" cy="278162"/>
            <a:chOff x="7258050" y="1638300"/>
            <a:chExt cx="1466851" cy="278162"/>
          </a:xfrm>
        </p:grpSpPr>
        <p:sp>
          <p:nvSpPr>
            <p:cNvPr id="66" name="SMARTInkShape-458"/>
            <p:cNvSpPr/>
            <p:nvPr>
              <p:custDataLst>
                <p:tags r:id="rId2"/>
              </p:custDataLst>
            </p:nvPr>
          </p:nvSpPr>
          <p:spPr>
            <a:xfrm>
              <a:off x="8574215" y="1758950"/>
              <a:ext cx="150686" cy="127001"/>
            </a:xfrm>
            <a:custGeom>
              <a:avLst/>
              <a:gdLst/>
              <a:ahLst/>
              <a:cxnLst/>
              <a:rect l="0" t="0" r="0" b="0"/>
              <a:pathLst>
                <a:path w="150686" h="127001">
                  <a:moveTo>
                    <a:pt x="36385" y="127000"/>
                  </a:moveTo>
                  <a:lnTo>
                    <a:pt x="36385" y="127000"/>
                  </a:lnTo>
                  <a:lnTo>
                    <a:pt x="27547" y="127000"/>
                  </a:lnTo>
                  <a:lnTo>
                    <a:pt x="23519" y="125118"/>
                  </a:lnTo>
                  <a:lnTo>
                    <a:pt x="8715" y="115463"/>
                  </a:lnTo>
                  <a:lnTo>
                    <a:pt x="3391" y="108702"/>
                  </a:lnTo>
                  <a:lnTo>
                    <a:pt x="555" y="100994"/>
                  </a:lnTo>
                  <a:lnTo>
                    <a:pt x="0" y="90747"/>
                  </a:lnTo>
                  <a:lnTo>
                    <a:pt x="4359" y="66556"/>
                  </a:lnTo>
                  <a:lnTo>
                    <a:pt x="14274" y="46061"/>
                  </a:lnTo>
                  <a:lnTo>
                    <a:pt x="26855" y="30738"/>
                  </a:lnTo>
                  <a:lnTo>
                    <a:pt x="44380" y="17966"/>
                  </a:lnTo>
                  <a:lnTo>
                    <a:pt x="73347" y="6972"/>
                  </a:lnTo>
                  <a:lnTo>
                    <a:pt x="95079" y="2066"/>
                  </a:lnTo>
                  <a:lnTo>
                    <a:pt x="15068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459"/>
            <p:cNvSpPr/>
            <p:nvPr>
              <p:custDataLst>
                <p:tags r:id="rId3"/>
              </p:custDataLst>
            </p:nvPr>
          </p:nvSpPr>
          <p:spPr>
            <a:xfrm>
              <a:off x="8343900" y="1760860"/>
              <a:ext cx="209551" cy="136195"/>
            </a:xfrm>
            <a:custGeom>
              <a:avLst/>
              <a:gdLst/>
              <a:ahLst/>
              <a:cxnLst/>
              <a:rect l="0" t="0" r="0" b="0"/>
              <a:pathLst>
                <a:path w="209551" h="136195">
                  <a:moveTo>
                    <a:pt x="0" y="99690"/>
                  </a:moveTo>
                  <a:lnTo>
                    <a:pt x="0" y="99690"/>
                  </a:lnTo>
                  <a:lnTo>
                    <a:pt x="3371" y="99690"/>
                  </a:lnTo>
                  <a:lnTo>
                    <a:pt x="6907" y="101571"/>
                  </a:lnTo>
                  <a:lnTo>
                    <a:pt x="8838" y="103061"/>
                  </a:lnTo>
                  <a:lnTo>
                    <a:pt x="25040" y="108528"/>
                  </a:lnTo>
                  <a:lnTo>
                    <a:pt x="39822" y="106911"/>
                  </a:lnTo>
                  <a:lnTo>
                    <a:pt x="68935" y="97745"/>
                  </a:lnTo>
                  <a:lnTo>
                    <a:pt x="85258" y="87903"/>
                  </a:lnTo>
                  <a:lnTo>
                    <a:pt x="112049" y="63601"/>
                  </a:lnTo>
                  <a:lnTo>
                    <a:pt x="128733" y="32830"/>
                  </a:lnTo>
                  <a:lnTo>
                    <a:pt x="131982" y="16145"/>
                  </a:lnTo>
                  <a:lnTo>
                    <a:pt x="130860" y="7761"/>
                  </a:lnTo>
                  <a:lnTo>
                    <a:pt x="129573" y="4537"/>
                  </a:lnTo>
                  <a:lnTo>
                    <a:pt x="126599" y="2388"/>
                  </a:lnTo>
                  <a:lnTo>
                    <a:pt x="117650" y="0"/>
                  </a:lnTo>
                  <a:lnTo>
                    <a:pt x="112299" y="1480"/>
                  </a:lnTo>
                  <a:lnTo>
                    <a:pt x="100712" y="8769"/>
                  </a:lnTo>
                  <a:lnTo>
                    <a:pt x="92267" y="19064"/>
                  </a:lnTo>
                  <a:lnTo>
                    <a:pt x="76495" y="50383"/>
                  </a:lnTo>
                  <a:lnTo>
                    <a:pt x="74281" y="56235"/>
                  </a:lnTo>
                  <a:lnTo>
                    <a:pt x="74533" y="81327"/>
                  </a:lnTo>
                  <a:lnTo>
                    <a:pt x="85820" y="107733"/>
                  </a:lnTo>
                  <a:lnTo>
                    <a:pt x="99197" y="123318"/>
                  </a:lnTo>
                  <a:lnTo>
                    <a:pt x="115470" y="132404"/>
                  </a:lnTo>
                  <a:lnTo>
                    <a:pt x="133696" y="136194"/>
                  </a:lnTo>
                  <a:lnTo>
                    <a:pt x="162616" y="133946"/>
                  </a:lnTo>
                  <a:lnTo>
                    <a:pt x="209550" y="1314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460"/>
            <p:cNvSpPr/>
            <p:nvPr>
              <p:custDataLst>
                <p:tags r:id="rId4"/>
              </p:custDataLst>
            </p:nvPr>
          </p:nvSpPr>
          <p:spPr>
            <a:xfrm>
              <a:off x="8159750" y="1638300"/>
              <a:ext cx="147328" cy="278162"/>
            </a:xfrm>
            <a:custGeom>
              <a:avLst/>
              <a:gdLst/>
              <a:ahLst/>
              <a:cxnLst/>
              <a:rect l="0" t="0" r="0" b="0"/>
              <a:pathLst>
                <a:path w="147328" h="278162">
                  <a:moveTo>
                    <a:pt x="0" y="0"/>
                  </a:moveTo>
                  <a:lnTo>
                    <a:pt x="0" y="0"/>
                  </a:lnTo>
                  <a:lnTo>
                    <a:pt x="705" y="10139"/>
                  </a:lnTo>
                  <a:lnTo>
                    <a:pt x="10831" y="39789"/>
                  </a:lnTo>
                  <a:lnTo>
                    <a:pt x="17007" y="63216"/>
                  </a:lnTo>
                  <a:lnTo>
                    <a:pt x="23306" y="92187"/>
                  </a:lnTo>
                  <a:lnTo>
                    <a:pt x="29640" y="122408"/>
                  </a:lnTo>
                  <a:lnTo>
                    <a:pt x="35985" y="150255"/>
                  </a:lnTo>
                  <a:lnTo>
                    <a:pt x="43039" y="179830"/>
                  </a:lnTo>
                  <a:lnTo>
                    <a:pt x="53048" y="206075"/>
                  </a:lnTo>
                  <a:lnTo>
                    <a:pt x="63108" y="234264"/>
                  </a:lnTo>
                  <a:lnTo>
                    <a:pt x="69586" y="264047"/>
                  </a:lnTo>
                  <a:lnTo>
                    <a:pt x="69839" y="232746"/>
                  </a:lnTo>
                  <a:lnTo>
                    <a:pt x="71727" y="212098"/>
                  </a:lnTo>
                  <a:lnTo>
                    <a:pt x="74874" y="184199"/>
                  </a:lnTo>
                  <a:lnTo>
                    <a:pt x="77022" y="171472"/>
                  </a:lnTo>
                  <a:lnTo>
                    <a:pt x="82680" y="158760"/>
                  </a:lnTo>
                  <a:lnTo>
                    <a:pt x="86165" y="154523"/>
                  </a:lnTo>
                  <a:lnTo>
                    <a:pt x="93799" y="149816"/>
                  </a:lnTo>
                  <a:lnTo>
                    <a:pt x="106031" y="147166"/>
                  </a:lnTo>
                  <a:lnTo>
                    <a:pt x="116269" y="150309"/>
                  </a:lnTo>
                  <a:lnTo>
                    <a:pt x="121962" y="153122"/>
                  </a:lnTo>
                  <a:lnTo>
                    <a:pt x="132052" y="163775"/>
                  </a:lnTo>
                  <a:lnTo>
                    <a:pt x="146656" y="190238"/>
                  </a:lnTo>
                  <a:lnTo>
                    <a:pt x="147327" y="216214"/>
                  </a:lnTo>
                  <a:lnTo>
                    <a:pt x="139686" y="242883"/>
                  </a:lnTo>
                  <a:lnTo>
                    <a:pt x="125115" y="265287"/>
                  </a:lnTo>
                  <a:lnTo>
                    <a:pt x="115343" y="273128"/>
                  </a:lnTo>
                  <a:lnTo>
                    <a:pt x="104886" y="276612"/>
                  </a:lnTo>
                  <a:lnTo>
                    <a:pt x="90831" y="278161"/>
                  </a:lnTo>
                  <a:lnTo>
                    <a:pt x="77057" y="273205"/>
                  </a:lnTo>
                  <a:lnTo>
                    <a:pt x="44450" y="2476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461"/>
            <p:cNvSpPr/>
            <p:nvPr>
              <p:custDataLst>
                <p:tags r:id="rId5"/>
              </p:custDataLst>
            </p:nvPr>
          </p:nvSpPr>
          <p:spPr>
            <a:xfrm>
              <a:off x="7835900" y="1760693"/>
              <a:ext cx="266701" cy="152637"/>
            </a:xfrm>
            <a:custGeom>
              <a:avLst/>
              <a:gdLst/>
              <a:ahLst/>
              <a:cxnLst/>
              <a:rect l="0" t="0" r="0" b="0"/>
              <a:pathLst>
                <a:path w="266701" h="152637">
                  <a:moveTo>
                    <a:pt x="0" y="17307"/>
                  </a:moveTo>
                  <a:lnTo>
                    <a:pt x="0" y="17307"/>
                  </a:lnTo>
                  <a:lnTo>
                    <a:pt x="1881" y="42724"/>
                  </a:lnTo>
                  <a:lnTo>
                    <a:pt x="8838" y="73206"/>
                  </a:lnTo>
                  <a:lnTo>
                    <a:pt x="12643" y="99610"/>
                  </a:lnTo>
                  <a:lnTo>
                    <a:pt x="18067" y="128204"/>
                  </a:lnTo>
                  <a:lnTo>
                    <a:pt x="18963" y="151406"/>
                  </a:lnTo>
                  <a:lnTo>
                    <a:pt x="19698" y="152568"/>
                  </a:lnTo>
                  <a:lnTo>
                    <a:pt x="20893" y="152636"/>
                  </a:lnTo>
                  <a:lnTo>
                    <a:pt x="22396" y="151977"/>
                  </a:lnTo>
                  <a:lnTo>
                    <a:pt x="24064" y="145599"/>
                  </a:lnTo>
                  <a:lnTo>
                    <a:pt x="30293" y="118241"/>
                  </a:lnTo>
                  <a:lnTo>
                    <a:pt x="38230" y="91494"/>
                  </a:lnTo>
                  <a:lnTo>
                    <a:pt x="46370" y="69392"/>
                  </a:lnTo>
                  <a:lnTo>
                    <a:pt x="61763" y="46332"/>
                  </a:lnTo>
                  <a:lnTo>
                    <a:pt x="82050" y="25235"/>
                  </a:lnTo>
                  <a:lnTo>
                    <a:pt x="88912" y="20831"/>
                  </a:lnTo>
                  <a:lnTo>
                    <a:pt x="93142" y="21067"/>
                  </a:lnTo>
                  <a:lnTo>
                    <a:pt x="103485" y="25093"/>
                  </a:lnTo>
                  <a:lnTo>
                    <a:pt x="113256" y="37231"/>
                  </a:lnTo>
                  <a:lnTo>
                    <a:pt x="127656" y="67025"/>
                  </a:lnTo>
                  <a:lnTo>
                    <a:pt x="131663" y="93578"/>
                  </a:lnTo>
                  <a:lnTo>
                    <a:pt x="132850" y="120418"/>
                  </a:lnTo>
                  <a:lnTo>
                    <a:pt x="133202" y="136131"/>
                  </a:lnTo>
                  <a:lnTo>
                    <a:pt x="133957" y="138151"/>
                  </a:lnTo>
                  <a:lnTo>
                    <a:pt x="135165" y="138792"/>
                  </a:lnTo>
                  <a:lnTo>
                    <a:pt x="136677" y="138514"/>
                  </a:lnTo>
                  <a:lnTo>
                    <a:pt x="137685" y="136211"/>
                  </a:lnTo>
                  <a:lnTo>
                    <a:pt x="143887" y="105496"/>
                  </a:lnTo>
                  <a:lnTo>
                    <a:pt x="147504" y="78785"/>
                  </a:lnTo>
                  <a:lnTo>
                    <a:pt x="154712" y="56689"/>
                  </a:lnTo>
                  <a:lnTo>
                    <a:pt x="166419" y="30260"/>
                  </a:lnTo>
                  <a:lnTo>
                    <a:pt x="176701" y="14403"/>
                  </a:lnTo>
                  <a:lnTo>
                    <a:pt x="188685" y="4138"/>
                  </a:lnTo>
                  <a:lnTo>
                    <a:pt x="197802" y="0"/>
                  </a:lnTo>
                  <a:lnTo>
                    <a:pt x="201013" y="830"/>
                  </a:lnTo>
                  <a:lnTo>
                    <a:pt x="216304" y="12301"/>
                  </a:lnTo>
                  <a:lnTo>
                    <a:pt x="223841" y="20727"/>
                  </a:lnTo>
                  <a:lnTo>
                    <a:pt x="236718" y="49507"/>
                  </a:lnTo>
                  <a:lnTo>
                    <a:pt x="243313" y="78353"/>
                  </a:lnTo>
                  <a:lnTo>
                    <a:pt x="249736" y="106969"/>
                  </a:lnTo>
                  <a:lnTo>
                    <a:pt x="256107" y="123209"/>
                  </a:lnTo>
                  <a:lnTo>
                    <a:pt x="266700" y="1316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462"/>
            <p:cNvSpPr/>
            <p:nvPr>
              <p:custDataLst>
                <p:tags r:id="rId6"/>
              </p:custDataLst>
            </p:nvPr>
          </p:nvSpPr>
          <p:spPr>
            <a:xfrm>
              <a:off x="7569200" y="1746772"/>
              <a:ext cx="196851" cy="151879"/>
            </a:xfrm>
            <a:custGeom>
              <a:avLst/>
              <a:gdLst/>
              <a:ahLst/>
              <a:cxnLst/>
              <a:rect l="0" t="0" r="0" b="0"/>
              <a:pathLst>
                <a:path w="196851" h="151879">
                  <a:moveTo>
                    <a:pt x="0" y="18528"/>
                  </a:moveTo>
                  <a:lnTo>
                    <a:pt x="0" y="18528"/>
                  </a:lnTo>
                  <a:lnTo>
                    <a:pt x="1881" y="31080"/>
                  </a:lnTo>
                  <a:lnTo>
                    <a:pt x="5027" y="55879"/>
                  </a:lnTo>
                  <a:lnTo>
                    <a:pt x="5958" y="84393"/>
                  </a:lnTo>
                  <a:lnTo>
                    <a:pt x="6089" y="92071"/>
                  </a:lnTo>
                  <a:lnTo>
                    <a:pt x="11878" y="108129"/>
                  </a:lnTo>
                  <a:lnTo>
                    <a:pt x="32841" y="138062"/>
                  </a:lnTo>
                  <a:lnTo>
                    <a:pt x="44382" y="147784"/>
                  </a:lnTo>
                  <a:lnTo>
                    <a:pt x="55473" y="148177"/>
                  </a:lnTo>
                  <a:lnTo>
                    <a:pt x="68400" y="145294"/>
                  </a:lnTo>
                  <a:lnTo>
                    <a:pt x="78848" y="139309"/>
                  </a:lnTo>
                  <a:lnTo>
                    <a:pt x="89293" y="128006"/>
                  </a:lnTo>
                  <a:lnTo>
                    <a:pt x="101373" y="100443"/>
                  </a:lnTo>
                  <a:lnTo>
                    <a:pt x="112154" y="69244"/>
                  </a:lnTo>
                  <a:lnTo>
                    <a:pt x="122762" y="37567"/>
                  </a:lnTo>
                  <a:lnTo>
                    <a:pt x="128324" y="10852"/>
                  </a:lnTo>
                  <a:lnTo>
                    <a:pt x="131861" y="261"/>
                  </a:lnTo>
                  <a:lnTo>
                    <a:pt x="132357" y="0"/>
                  </a:lnTo>
                  <a:lnTo>
                    <a:pt x="132688" y="532"/>
                  </a:lnTo>
                  <a:lnTo>
                    <a:pt x="138361" y="29207"/>
                  </a:lnTo>
                  <a:lnTo>
                    <a:pt x="144322" y="56229"/>
                  </a:lnTo>
                  <a:lnTo>
                    <a:pt x="149080" y="81949"/>
                  </a:lnTo>
                  <a:lnTo>
                    <a:pt x="158871" y="111886"/>
                  </a:lnTo>
                  <a:lnTo>
                    <a:pt x="163743" y="121404"/>
                  </a:lnTo>
                  <a:lnTo>
                    <a:pt x="179041" y="139930"/>
                  </a:lnTo>
                  <a:lnTo>
                    <a:pt x="196850" y="1518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463"/>
            <p:cNvSpPr/>
            <p:nvPr>
              <p:custDataLst>
                <p:tags r:id="rId7"/>
              </p:custDataLst>
            </p:nvPr>
          </p:nvSpPr>
          <p:spPr>
            <a:xfrm>
              <a:off x="7258050" y="1746250"/>
              <a:ext cx="203201" cy="159603"/>
            </a:xfrm>
            <a:custGeom>
              <a:avLst/>
              <a:gdLst/>
              <a:ahLst/>
              <a:cxnLst/>
              <a:rect l="0" t="0" r="0" b="0"/>
              <a:pathLst>
                <a:path w="203201" h="159603">
                  <a:moveTo>
                    <a:pt x="0" y="0"/>
                  </a:moveTo>
                  <a:lnTo>
                    <a:pt x="0" y="0"/>
                  </a:lnTo>
                  <a:lnTo>
                    <a:pt x="705" y="31510"/>
                  </a:lnTo>
                  <a:lnTo>
                    <a:pt x="8838" y="60097"/>
                  </a:lnTo>
                  <a:lnTo>
                    <a:pt x="14073" y="89288"/>
                  </a:lnTo>
                  <a:lnTo>
                    <a:pt x="22758" y="117043"/>
                  </a:lnTo>
                  <a:lnTo>
                    <a:pt x="25053" y="145043"/>
                  </a:lnTo>
                  <a:lnTo>
                    <a:pt x="25354" y="159602"/>
                  </a:lnTo>
                  <a:lnTo>
                    <a:pt x="26104" y="132051"/>
                  </a:lnTo>
                  <a:lnTo>
                    <a:pt x="34238" y="101429"/>
                  </a:lnTo>
                  <a:lnTo>
                    <a:pt x="51406" y="69827"/>
                  </a:lnTo>
                  <a:lnTo>
                    <a:pt x="67853" y="47816"/>
                  </a:lnTo>
                  <a:lnTo>
                    <a:pt x="98611" y="30115"/>
                  </a:lnTo>
                  <a:lnTo>
                    <a:pt x="111925" y="26797"/>
                  </a:lnTo>
                  <a:lnTo>
                    <a:pt x="131549" y="32556"/>
                  </a:lnTo>
                  <a:lnTo>
                    <a:pt x="141487" y="41280"/>
                  </a:lnTo>
                  <a:lnTo>
                    <a:pt x="153615" y="64128"/>
                  </a:lnTo>
                  <a:lnTo>
                    <a:pt x="164981" y="95333"/>
                  </a:lnTo>
                  <a:lnTo>
                    <a:pt x="173544" y="120666"/>
                  </a:lnTo>
                  <a:lnTo>
                    <a:pt x="182735" y="148300"/>
                  </a:lnTo>
                  <a:lnTo>
                    <a:pt x="186028" y="151784"/>
                  </a:lnTo>
                  <a:lnTo>
                    <a:pt x="189636" y="154106"/>
                  </a:lnTo>
                  <a:lnTo>
                    <a:pt x="192746" y="154948"/>
                  </a:lnTo>
                  <a:lnTo>
                    <a:pt x="203200" y="152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1001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Torque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happens to speed when you increase torque?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happens to torque when you increase speed?</a:t>
            </a:r>
            <a:endParaRPr lang="en-US" dirty="0"/>
          </a:p>
        </p:txBody>
      </p:sp>
      <p:pic>
        <p:nvPicPr>
          <p:cNvPr id="3074" name="Picture 2" descr="Image result for torque"/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3655" y="4587875"/>
            <a:ext cx="3952875" cy="172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SMARTInkShape-Group97"/>
          <p:cNvGrpSpPr/>
          <p:nvPr/>
        </p:nvGrpSpPr>
        <p:grpSpPr>
          <a:xfrm>
            <a:off x="3352800" y="2552788"/>
            <a:ext cx="1111251" cy="317413"/>
            <a:chOff x="3352800" y="2552788"/>
            <a:chExt cx="1111251" cy="317413"/>
          </a:xfrm>
        </p:grpSpPr>
        <p:sp>
          <p:nvSpPr>
            <p:cNvPr id="4" name="SMARTInkShape-464"/>
            <p:cNvSpPr/>
            <p:nvPr>
              <p:custDataLst>
                <p:tags r:id="rId37"/>
              </p:custDataLst>
            </p:nvPr>
          </p:nvSpPr>
          <p:spPr>
            <a:xfrm>
              <a:off x="4281643" y="2633646"/>
              <a:ext cx="182408" cy="132958"/>
            </a:xfrm>
            <a:custGeom>
              <a:avLst/>
              <a:gdLst/>
              <a:ahLst/>
              <a:cxnLst/>
              <a:rect l="0" t="0" r="0" b="0"/>
              <a:pathLst>
                <a:path w="182408" h="132958">
                  <a:moveTo>
                    <a:pt x="17307" y="96854"/>
                  </a:moveTo>
                  <a:lnTo>
                    <a:pt x="17307" y="96854"/>
                  </a:lnTo>
                  <a:lnTo>
                    <a:pt x="28152" y="96148"/>
                  </a:lnTo>
                  <a:lnTo>
                    <a:pt x="57788" y="86023"/>
                  </a:lnTo>
                  <a:lnTo>
                    <a:pt x="87471" y="72284"/>
                  </a:lnTo>
                  <a:lnTo>
                    <a:pt x="118948" y="50353"/>
                  </a:lnTo>
                  <a:lnTo>
                    <a:pt x="137573" y="29970"/>
                  </a:lnTo>
                  <a:lnTo>
                    <a:pt x="141314" y="19150"/>
                  </a:lnTo>
                  <a:lnTo>
                    <a:pt x="142312" y="13301"/>
                  </a:lnTo>
                  <a:lnTo>
                    <a:pt x="139449" y="8697"/>
                  </a:lnTo>
                  <a:lnTo>
                    <a:pt x="126861" y="1699"/>
                  </a:lnTo>
                  <a:lnTo>
                    <a:pt x="115151" y="0"/>
                  </a:lnTo>
                  <a:lnTo>
                    <a:pt x="92765" y="4658"/>
                  </a:lnTo>
                  <a:lnTo>
                    <a:pt x="63596" y="17442"/>
                  </a:lnTo>
                  <a:lnTo>
                    <a:pt x="36721" y="35437"/>
                  </a:lnTo>
                  <a:lnTo>
                    <a:pt x="14400" y="59166"/>
                  </a:lnTo>
                  <a:lnTo>
                    <a:pt x="4138" y="77926"/>
                  </a:lnTo>
                  <a:lnTo>
                    <a:pt x="0" y="96890"/>
                  </a:lnTo>
                  <a:lnTo>
                    <a:pt x="2794" y="109570"/>
                  </a:lnTo>
                  <a:lnTo>
                    <a:pt x="5515" y="115915"/>
                  </a:lnTo>
                  <a:lnTo>
                    <a:pt x="14183" y="124846"/>
                  </a:lnTo>
                  <a:lnTo>
                    <a:pt x="19458" y="128215"/>
                  </a:lnTo>
                  <a:lnTo>
                    <a:pt x="40365" y="132957"/>
                  </a:lnTo>
                  <a:lnTo>
                    <a:pt x="71176" y="130991"/>
                  </a:lnTo>
                  <a:lnTo>
                    <a:pt x="94871" y="127784"/>
                  </a:lnTo>
                  <a:lnTo>
                    <a:pt x="118808" y="123300"/>
                  </a:lnTo>
                  <a:lnTo>
                    <a:pt x="182407" y="10955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465"/>
            <p:cNvSpPr/>
            <p:nvPr>
              <p:custDataLst>
                <p:tags r:id="rId38"/>
              </p:custDataLst>
            </p:nvPr>
          </p:nvSpPr>
          <p:spPr>
            <a:xfrm>
              <a:off x="4090813" y="2641600"/>
              <a:ext cx="49388" cy="127001"/>
            </a:xfrm>
            <a:custGeom>
              <a:avLst/>
              <a:gdLst/>
              <a:ahLst/>
              <a:cxnLst/>
              <a:rect l="0" t="0" r="0" b="0"/>
              <a:pathLst>
                <a:path w="49388" h="127001">
                  <a:moveTo>
                    <a:pt x="49387" y="127000"/>
                  </a:moveTo>
                  <a:lnTo>
                    <a:pt x="49387" y="127000"/>
                  </a:lnTo>
                  <a:lnTo>
                    <a:pt x="35081" y="127000"/>
                  </a:lnTo>
                  <a:lnTo>
                    <a:pt x="21630" y="120258"/>
                  </a:lnTo>
                  <a:lnTo>
                    <a:pt x="14002" y="109422"/>
                  </a:lnTo>
                  <a:lnTo>
                    <a:pt x="3356" y="82841"/>
                  </a:lnTo>
                  <a:lnTo>
                    <a:pt x="0" y="56844"/>
                  </a:lnTo>
                  <a:lnTo>
                    <a:pt x="5748" y="30170"/>
                  </a:lnTo>
                  <a:lnTo>
                    <a:pt x="12588" y="18583"/>
                  </a:lnTo>
                  <a:lnTo>
                    <a:pt x="21038" y="11081"/>
                  </a:lnTo>
                  <a:lnTo>
                    <a:pt x="4303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466"/>
            <p:cNvSpPr/>
            <p:nvPr>
              <p:custDataLst>
                <p:tags r:id="rId39"/>
              </p:custDataLst>
            </p:nvPr>
          </p:nvSpPr>
          <p:spPr>
            <a:xfrm>
              <a:off x="3625850" y="2603500"/>
              <a:ext cx="336551" cy="213300"/>
            </a:xfrm>
            <a:custGeom>
              <a:avLst/>
              <a:gdLst/>
              <a:ahLst/>
              <a:cxnLst/>
              <a:rect l="0" t="0" r="0" b="0"/>
              <a:pathLst>
                <a:path w="336551" h="213300">
                  <a:moveTo>
                    <a:pt x="0" y="0"/>
                  </a:moveTo>
                  <a:lnTo>
                    <a:pt x="0" y="0"/>
                  </a:lnTo>
                  <a:lnTo>
                    <a:pt x="12865" y="27612"/>
                  </a:lnTo>
                  <a:lnTo>
                    <a:pt x="23305" y="58147"/>
                  </a:lnTo>
                  <a:lnTo>
                    <a:pt x="29873" y="89515"/>
                  </a:lnTo>
                  <a:lnTo>
                    <a:pt x="33075" y="114482"/>
                  </a:lnTo>
                  <a:lnTo>
                    <a:pt x="36611" y="145398"/>
                  </a:lnTo>
                  <a:lnTo>
                    <a:pt x="38144" y="169749"/>
                  </a:lnTo>
                  <a:lnTo>
                    <a:pt x="42268" y="197209"/>
                  </a:lnTo>
                  <a:lnTo>
                    <a:pt x="44509" y="210048"/>
                  </a:lnTo>
                  <a:lnTo>
                    <a:pt x="45900" y="211999"/>
                  </a:lnTo>
                  <a:lnTo>
                    <a:pt x="47534" y="213299"/>
                  </a:lnTo>
                  <a:lnTo>
                    <a:pt x="49328" y="212049"/>
                  </a:lnTo>
                  <a:lnTo>
                    <a:pt x="62723" y="182414"/>
                  </a:lnTo>
                  <a:lnTo>
                    <a:pt x="79287" y="156970"/>
                  </a:lnTo>
                  <a:lnTo>
                    <a:pt x="100328" y="129993"/>
                  </a:lnTo>
                  <a:lnTo>
                    <a:pt x="109501" y="121275"/>
                  </a:lnTo>
                  <a:lnTo>
                    <a:pt x="118282" y="117400"/>
                  </a:lnTo>
                  <a:lnTo>
                    <a:pt x="131159" y="115218"/>
                  </a:lnTo>
                  <a:lnTo>
                    <a:pt x="147282" y="117943"/>
                  </a:lnTo>
                  <a:lnTo>
                    <a:pt x="175420" y="134718"/>
                  </a:lnTo>
                  <a:lnTo>
                    <a:pt x="200578" y="152859"/>
                  </a:lnTo>
                  <a:lnTo>
                    <a:pt x="216146" y="159660"/>
                  </a:lnTo>
                  <a:lnTo>
                    <a:pt x="242627" y="162782"/>
                  </a:lnTo>
                  <a:lnTo>
                    <a:pt x="255060" y="161013"/>
                  </a:lnTo>
                  <a:lnTo>
                    <a:pt x="276735" y="145936"/>
                  </a:lnTo>
                  <a:lnTo>
                    <a:pt x="305774" y="116167"/>
                  </a:lnTo>
                  <a:lnTo>
                    <a:pt x="311799" y="111311"/>
                  </a:lnTo>
                  <a:lnTo>
                    <a:pt x="320375" y="98390"/>
                  </a:lnTo>
                  <a:lnTo>
                    <a:pt x="325834" y="83240"/>
                  </a:lnTo>
                  <a:lnTo>
                    <a:pt x="328201" y="60255"/>
                  </a:lnTo>
                  <a:lnTo>
                    <a:pt x="326254" y="48888"/>
                  </a:lnTo>
                  <a:lnTo>
                    <a:pt x="321156" y="41013"/>
                  </a:lnTo>
                  <a:lnTo>
                    <a:pt x="317820" y="37925"/>
                  </a:lnTo>
                  <a:lnTo>
                    <a:pt x="304707" y="36376"/>
                  </a:lnTo>
                  <a:lnTo>
                    <a:pt x="296272" y="36951"/>
                  </a:lnTo>
                  <a:lnTo>
                    <a:pt x="283135" y="43234"/>
                  </a:lnTo>
                  <a:lnTo>
                    <a:pt x="254361" y="70526"/>
                  </a:lnTo>
                  <a:lnTo>
                    <a:pt x="237321" y="95384"/>
                  </a:lnTo>
                  <a:lnTo>
                    <a:pt x="224679" y="127018"/>
                  </a:lnTo>
                  <a:lnTo>
                    <a:pt x="219520" y="144644"/>
                  </a:lnTo>
                  <a:lnTo>
                    <a:pt x="220566" y="152010"/>
                  </a:lnTo>
                  <a:lnTo>
                    <a:pt x="230909" y="157636"/>
                  </a:lnTo>
                  <a:lnTo>
                    <a:pt x="245854" y="161077"/>
                  </a:lnTo>
                  <a:lnTo>
                    <a:pt x="274577" y="159419"/>
                  </a:lnTo>
                  <a:lnTo>
                    <a:pt x="336550" y="146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467"/>
            <p:cNvSpPr/>
            <p:nvPr>
              <p:custDataLst>
                <p:tags r:id="rId40"/>
              </p:custDataLst>
            </p:nvPr>
          </p:nvSpPr>
          <p:spPr>
            <a:xfrm>
              <a:off x="3473450" y="2571750"/>
              <a:ext cx="38101" cy="298451"/>
            </a:xfrm>
            <a:custGeom>
              <a:avLst/>
              <a:gdLst/>
              <a:ahLst/>
              <a:cxnLst/>
              <a:rect l="0" t="0" r="0" b="0"/>
              <a:pathLst>
                <a:path w="38101" h="298451">
                  <a:moveTo>
                    <a:pt x="0" y="0"/>
                  </a:moveTo>
                  <a:lnTo>
                    <a:pt x="0" y="0"/>
                  </a:lnTo>
                  <a:lnTo>
                    <a:pt x="0" y="29493"/>
                  </a:lnTo>
                  <a:lnTo>
                    <a:pt x="0" y="60075"/>
                  </a:lnTo>
                  <a:lnTo>
                    <a:pt x="3371" y="88277"/>
                  </a:lnTo>
                  <a:lnTo>
                    <a:pt x="8838" y="118976"/>
                  </a:lnTo>
                  <a:lnTo>
                    <a:pt x="14927" y="150414"/>
                  </a:lnTo>
                  <a:lnTo>
                    <a:pt x="17828" y="182072"/>
                  </a:lnTo>
                  <a:lnTo>
                    <a:pt x="22059" y="210424"/>
                  </a:lnTo>
                  <a:lnTo>
                    <a:pt x="24410" y="236698"/>
                  </a:lnTo>
                  <a:lnTo>
                    <a:pt x="28477" y="262358"/>
                  </a:lnTo>
                  <a:lnTo>
                    <a:pt x="38100" y="298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468"/>
            <p:cNvSpPr/>
            <p:nvPr>
              <p:custDataLst>
                <p:tags r:id="rId41"/>
              </p:custDataLst>
            </p:nvPr>
          </p:nvSpPr>
          <p:spPr>
            <a:xfrm>
              <a:off x="3352800" y="2552788"/>
              <a:ext cx="355601" cy="31663"/>
            </a:xfrm>
            <a:custGeom>
              <a:avLst/>
              <a:gdLst/>
              <a:ahLst/>
              <a:cxnLst/>
              <a:rect l="0" t="0" r="0" b="0"/>
              <a:pathLst>
                <a:path w="355601" h="31663">
                  <a:moveTo>
                    <a:pt x="0" y="25312"/>
                  </a:moveTo>
                  <a:lnTo>
                    <a:pt x="0" y="25312"/>
                  </a:lnTo>
                  <a:lnTo>
                    <a:pt x="6742" y="18570"/>
                  </a:lnTo>
                  <a:lnTo>
                    <a:pt x="31161" y="11006"/>
                  </a:lnTo>
                  <a:lnTo>
                    <a:pt x="58465" y="7668"/>
                  </a:lnTo>
                  <a:lnTo>
                    <a:pt x="84429" y="3308"/>
                  </a:lnTo>
                  <a:lnTo>
                    <a:pt x="113367" y="918"/>
                  </a:lnTo>
                  <a:lnTo>
                    <a:pt x="135758" y="359"/>
                  </a:lnTo>
                  <a:lnTo>
                    <a:pt x="159115" y="111"/>
                  </a:lnTo>
                  <a:lnTo>
                    <a:pt x="181255" y="0"/>
                  </a:lnTo>
                  <a:lnTo>
                    <a:pt x="202854" y="1833"/>
                  </a:lnTo>
                  <a:lnTo>
                    <a:pt x="224213" y="4999"/>
                  </a:lnTo>
                  <a:lnTo>
                    <a:pt x="245465" y="8758"/>
                  </a:lnTo>
                  <a:lnTo>
                    <a:pt x="266670" y="12781"/>
                  </a:lnTo>
                  <a:lnTo>
                    <a:pt x="287853" y="16920"/>
                  </a:lnTo>
                  <a:lnTo>
                    <a:pt x="317496" y="22512"/>
                  </a:lnTo>
                  <a:lnTo>
                    <a:pt x="355600" y="316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SMARTInkShape-Group98"/>
          <p:cNvGrpSpPr/>
          <p:nvPr/>
        </p:nvGrpSpPr>
        <p:grpSpPr>
          <a:xfrm>
            <a:off x="4791529" y="2565400"/>
            <a:ext cx="359966" cy="228601"/>
            <a:chOff x="4791529" y="2565400"/>
            <a:chExt cx="359966" cy="228601"/>
          </a:xfrm>
        </p:grpSpPr>
        <p:sp>
          <p:nvSpPr>
            <p:cNvPr id="10" name="SMARTInkShape-469"/>
            <p:cNvSpPr/>
            <p:nvPr>
              <p:custDataLst>
                <p:tags r:id="rId34"/>
              </p:custDataLst>
            </p:nvPr>
          </p:nvSpPr>
          <p:spPr>
            <a:xfrm>
              <a:off x="4945286" y="2584450"/>
              <a:ext cx="206209" cy="209551"/>
            </a:xfrm>
            <a:custGeom>
              <a:avLst/>
              <a:gdLst/>
              <a:ahLst/>
              <a:cxnLst/>
              <a:rect l="0" t="0" r="0" b="0"/>
              <a:pathLst>
                <a:path w="206209" h="209551">
                  <a:moveTo>
                    <a:pt x="172814" y="0"/>
                  </a:moveTo>
                  <a:lnTo>
                    <a:pt x="172814" y="0"/>
                  </a:lnTo>
                  <a:lnTo>
                    <a:pt x="169443" y="0"/>
                  </a:lnTo>
                  <a:lnTo>
                    <a:pt x="139226" y="11933"/>
                  </a:lnTo>
                  <a:lnTo>
                    <a:pt x="115120" y="20704"/>
                  </a:lnTo>
                  <a:lnTo>
                    <a:pt x="90103" y="32240"/>
                  </a:lnTo>
                  <a:lnTo>
                    <a:pt x="59736" y="48780"/>
                  </a:lnTo>
                  <a:lnTo>
                    <a:pt x="33355" y="60566"/>
                  </a:lnTo>
                  <a:lnTo>
                    <a:pt x="5174" y="70353"/>
                  </a:lnTo>
                  <a:lnTo>
                    <a:pt x="0" y="76188"/>
                  </a:lnTo>
                  <a:lnTo>
                    <a:pt x="455" y="78309"/>
                  </a:lnTo>
                  <a:lnTo>
                    <a:pt x="2874" y="79723"/>
                  </a:lnTo>
                  <a:lnTo>
                    <a:pt x="33804" y="84183"/>
                  </a:lnTo>
                  <a:lnTo>
                    <a:pt x="65393" y="87968"/>
                  </a:lnTo>
                  <a:lnTo>
                    <a:pt x="95281" y="91995"/>
                  </a:lnTo>
                  <a:lnTo>
                    <a:pt x="126480" y="97657"/>
                  </a:lnTo>
                  <a:lnTo>
                    <a:pt x="154695" y="103803"/>
                  </a:lnTo>
                  <a:lnTo>
                    <a:pt x="183738" y="112200"/>
                  </a:lnTo>
                  <a:lnTo>
                    <a:pt x="201914" y="120653"/>
                  </a:lnTo>
                  <a:lnTo>
                    <a:pt x="204914" y="122769"/>
                  </a:lnTo>
                  <a:lnTo>
                    <a:pt x="206208" y="127002"/>
                  </a:lnTo>
                  <a:lnTo>
                    <a:pt x="205765" y="139230"/>
                  </a:lnTo>
                  <a:lnTo>
                    <a:pt x="201335" y="150309"/>
                  </a:lnTo>
                  <a:lnTo>
                    <a:pt x="193957" y="159938"/>
                  </a:lnTo>
                  <a:lnTo>
                    <a:pt x="170091" y="177617"/>
                  </a:lnTo>
                  <a:lnTo>
                    <a:pt x="144726" y="190445"/>
                  </a:lnTo>
                  <a:lnTo>
                    <a:pt x="96614" y="209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470"/>
            <p:cNvSpPr/>
            <p:nvPr>
              <p:custDataLst>
                <p:tags r:id="rId35"/>
              </p:custDataLst>
            </p:nvPr>
          </p:nvSpPr>
          <p:spPr>
            <a:xfrm>
              <a:off x="4791529" y="2565400"/>
              <a:ext cx="21772" cy="6351"/>
            </a:xfrm>
            <a:custGeom>
              <a:avLst/>
              <a:gdLst/>
              <a:ahLst/>
              <a:cxnLst/>
              <a:rect l="0" t="0" r="0" b="0"/>
              <a:pathLst>
                <a:path w="21772" h="6351">
                  <a:moveTo>
                    <a:pt x="21771" y="0"/>
                  </a:moveTo>
                  <a:lnTo>
                    <a:pt x="21771" y="0"/>
                  </a:lnTo>
                  <a:lnTo>
                    <a:pt x="7465" y="0"/>
                  </a:lnTo>
                  <a:lnTo>
                    <a:pt x="2948" y="1881"/>
                  </a:lnTo>
                  <a:lnTo>
                    <a:pt x="756" y="3371"/>
                  </a:lnTo>
                  <a:lnTo>
                    <a:pt x="0" y="4364"/>
                  </a:lnTo>
                  <a:lnTo>
                    <a:pt x="2721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471"/>
            <p:cNvSpPr/>
            <p:nvPr>
              <p:custDataLst>
                <p:tags r:id="rId36"/>
              </p:custDataLst>
            </p:nvPr>
          </p:nvSpPr>
          <p:spPr>
            <a:xfrm>
              <a:off x="4845050" y="2641600"/>
              <a:ext cx="50801" cy="146051"/>
            </a:xfrm>
            <a:custGeom>
              <a:avLst/>
              <a:gdLst/>
              <a:ahLst/>
              <a:cxnLst/>
              <a:rect l="0" t="0" r="0" b="0"/>
              <a:pathLst>
                <a:path w="50801" h="146051">
                  <a:moveTo>
                    <a:pt x="0" y="0"/>
                  </a:moveTo>
                  <a:lnTo>
                    <a:pt x="0" y="0"/>
                  </a:lnTo>
                  <a:lnTo>
                    <a:pt x="706" y="26732"/>
                  </a:lnTo>
                  <a:lnTo>
                    <a:pt x="8838" y="57325"/>
                  </a:lnTo>
                  <a:lnTo>
                    <a:pt x="14747" y="77454"/>
                  </a:lnTo>
                  <a:lnTo>
                    <a:pt x="26007" y="107146"/>
                  </a:lnTo>
                  <a:lnTo>
                    <a:pt x="50800" y="146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SMARTInkShape-Group99"/>
          <p:cNvGrpSpPr/>
          <p:nvPr/>
        </p:nvGrpSpPr>
        <p:grpSpPr>
          <a:xfrm>
            <a:off x="5645607" y="2482850"/>
            <a:ext cx="621844" cy="272359"/>
            <a:chOff x="5645607" y="2482850"/>
            <a:chExt cx="621844" cy="272359"/>
          </a:xfrm>
        </p:grpSpPr>
        <p:sp>
          <p:nvSpPr>
            <p:cNvPr id="14" name="SMARTInkShape-472"/>
            <p:cNvSpPr/>
            <p:nvPr>
              <p:custDataLst>
                <p:tags r:id="rId31"/>
              </p:custDataLst>
            </p:nvPr>
          </p:nvSpPr>
          <p:spPr>
            <a:xfrm>
              <a:off x="6058783" y="2698750"/>
              <a:ext cx="208668" cy="19051"/>
            </a:xfrm>
            <a:custGeom>
              <a:avLst/>
              <a:gdLst/>
              <a:ahLst/>
              <a:cxnLst/>
              <a:rect l="0" t="0" r="0" b="0"/>
              <a:pathLst>
                <a:path w="208668" h="19051">
                  <a:moveTo>
                    <a:pt x="5467" y="19050"/>
                  </a:moveTo>
                  <a:lnTo>
                    <a:pt x="5467" y="19050"/>
                  </a:lnTo>
                  <a:lnTo>
                    <a:pt x="0" y="19050"/>
                  </a:lnTo>
                  <a:lnTo>
                    <a:pt x="31675" y="18344"/>
                  </a:lnTo>
                  <a:lnTo>
                    <a:pt x="60583" y="14686"/>
                  </a:lnTo>
                  <a:lnTo>
                    <a:pt x="83585" y="13583"/>
                  </a:lnTo>
                  <a:lnTo>
                    <a:pt x="109801" y="11211"/>
                  </a:lnTo>
                  <a:lnTo>
                    <a:pt x="137210" y="7805"/>
                  </a:lnTo>
                  <a:lnTo>
                    <a:pt x="20866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473"/>
            <p:cNvSpPr/>
            <p:nvPr>
              <p:custDataLst>
                <p:tags r:id="rId32"/>
              </p:custDataLst>
            </p:nvPr>
          </p:nvSpPr>
          <p:spPr>
            <a:xfrm>
              <a:off x="5984679" y="2609850"/>
              <a:ext cx="174822" cy="12701"/>
            </a:xfrm>
            <a:custGeom>
              <a:avLst/>
              <a:gdLst/>
              <a:ahLst/>
              <a:cxnLst/>
              <a:rect l="0" t="0" r="0" b="0"/>
              <a:pathLst>
                <a:path w="174822" h="12701">
                  <a:moveTo>
                    <a:pt x="3371" y="12700"/>
                  </a:moveTo>
                  <a:lnTo>
                    <a:pt x="3371" y="12700"/>
                  </a:lnTo>
                  <a:lnTo>
                    <a:pt x="0" y="12700"/>
                  </a:lnTo>
                  <a:lnTo>
                    <a:pt x="7749" y="11994"/>
                  </a:lnTo>
                  <a:lnTo>
                    <a:pt x="37065" y="3862"/>
                  </a:lnTo>
                  <a:lnTo>
                    <a:pt x="65957" y="1144"/>
                  </a:lnTo>
                  <a:lnTo>
                    <a:pt x="88338" y="508"/>
                  </a:lnTo>
                  <a:lnTo>
                    <a:pt x="113806" y="226"/>
                  </a:lnTo>
                  <a:lnTo>
                    <a:pt x="143940" y="101"/>
                  </a:lnTo>
                  <a:lnTo>
                    <a:pt x="17482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474"/>
            <p:cNvSpPr/>
            <p:nvPr>
              <p:custDataLst>
                <p:tags r:id="rId33"/>
              </p:custDataLst>
            </p:nvPr>
          </p:nvSpPr>
          <p:spPr>
            <a:xfrm>
              <a:off x="5645607" y="2482850"/>
              <a:ext cx="285294" cy="272359"/>
            </a:xfrm>
            <a:custGeom>
              <a:avLst/>
              <a:gdLst/>
              <a:ahLst/>
              <a:cxnLst/>
              <a:rect l="0" t="0" r="0" b="0"/>
              <a:pathLst>
                <a:path w="285294" h="272359">
                  <a:moveTo>
                    <a:pt x="50343" y="0"/>
                  </a:moveTo>
                  <a:lnTo>
                    <a:pt x="50343" y="0"/>
                  </a:lnTo>
                  <a:lnTo>
                    <a:pt x="53714" y="0"/>
                  </a:lnTo>
                  <a:lnTo>
                    <a:pt x="57250" y="3763"/>
                  </a:lnTo>
                  <a:lnTo>
                    <a:pt x="65269" y="17677"/>
                  </a:lnTo>
                  <a:lnTo>
                    <a:pt x="65678" y="29493"/>
                  </a:lnTo>
                  <a:lnTo>
                    <a:pt x="63564" y="60075"/>
                  </a:lnTo>
                  <a:lnTo>
                    <a:pt x="59826" y="84906"/>
                  </a:lnTo>
                  <a:lnTo>
                    <a:pt x="50879" y="110138"/>
                  </a:lnTo>
                  <a:lnTo>
                    <a:pt x="42663" y="138859"/>
                  </a:lnTo>
                  <a:lnTo>
                    <a:pt x="32388" y="166340"/>
                  </a:lnTo>
                  <a:lnTo>
                    <a:pt x="20639" y="195841"/>
                  </a:lnTo>
                  <a:lnTo>
                    <a:pt x="4742" y="225096"/>
                  </a:lnTo>
                  <a:lnTo>
                    <a:pt x="228" y="250612"/>
                  </a:lnTo>
                  <a:lnTo>
                    <a:pt x="0" y="253858"/>
                  </a:lnTo>
                  <a:lnTo>
                    <a:pt x="3509" y="261227"/>
                  </a:lnTo>
                  <a:lnTo>
                    <a:pt x="6420" y="265168"/>
                  </a:lnTo>
                  <a:lnTo>
                    <a:pt x="13418" y="269547"/>
                  </a:lnTo>
                  <a:lnTo>
                    <a:pt x="29409" y="272358"/>
                  </a:lnTo>
                  <a:lnTo>
                    <a:pt x="56295" y="272208"/>
                  </a:lnTo>
                  <a:lnTo>
                    <a:pt x="80485" y="267940"/>
                  </a:lnTo>
                  <a:lnTo>
                    <a:pt x="106233" y="262207"/>
                  </a:lnTo>
                  <a:lnTo>
                    <a:pt x="136596" y="255334"/>
                  </a:lnTo>
                  <a:lnTo>
                    <a:pt x="159939" y="248478"/>
                  </a:lnTo>
                  <a:lnTo>
                    <a:pt x="190138" y="240056"/>
                  </a:lnTo>
                  <a:lnTo>
                    <a:pt x="211958" y="235338"/>
                  </a:lnTo>
                  <a:lnTo>
                    <a:pt x="235767" y="230889"/>
                  </a:lnTo>
                  <a:lnTo>
                    <a:pt x="285293" y="222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SMARTInkShape-Group100"/>
          <p:cNvGrpSpPr/>
          <p:nvPr/>
        </p:nvGrpSpPr>
        <p:grpSpPr>
          <a:xfrm>
            <a:off x="6077051" y="2451100"/>
            <a:ext cx="816987" cy="285751"/>
            <a:chOff x="6077051" y="2451100"/>
            <a:chExt cx="816987" cy="285751"/>
          </a:xfrm>
        </p:grpSpPr>
        <p:sp>
          <p:nvSpPr>
            <p:cNvPr id="18" name="SMARTInkShape-475"/>
            <p:cNvSpPr/>
            <p:nvPr>
              <p:custDataLst>
                <p:tags r:id="rId28"/>
              </p:custDataLst>
            </p:nvPr>
          </p:nvSpPr>
          <p:spPr>
            <a:xfrm>
              <a:off x="6695870" y="2474012"/>
              <a:ext cx="198168" cy="224739"/>
            </a:xfrm>
            <a:custGeom>
              <a:avLst/>
              <a:gdLst/>
              <a:ahLst/>
              <a:cxnLst/>
              <a:rect l="0" t="0" r="0" b="0"/>
              <a:pathLst>
                <a:path w="198168" h="224739">
                  <a:moveTo>
                    <a:pt x="174830" y="8838"/>
                  </a:moveTo>
                  <a:lnTo>
                    <a:pt x="174830" y="8838"/>
                  </a:lnTo>
                  <a:lnTo>
                    <a:pt x="148315" y="0"/>
                  </a:lnTo>
                  <a:lnTo>
                    <a:pt x="119936" y="653"/>
                  </a:lnTo>
                  <a:lnTo>
                    <a:pt x="91459" y="5315"/>
                  </a:lnTo>
                  <a:lnTo>
                    <a:pt x="60917" y="13212"/>
                  </a:lnTo>
                  <a:lnTo>
                    <a:pt x="30320" y="23447"/>
                  </a:lnTo>
                  <a:lnTo>
                    <a:pt x="7055" y="35477"/>
                  </a:lnTo>
                  <a:lnTo>
                    <a:pt x="3713" y="39298"/>
                  </a:lnTo>
                  <a:lnTo>
                    <a:pt x="0" y="49187"/>
                  </a:lnTo>
                  <a:lnTo>
                    <a:pt x="421" y="54082"/>
                  </a:lnTo>
                  <a:lnTo>
                    <a:pt x="4652" y="63283"/>
                  </a:lnTo>
                  <a:lnTo>
                    <a:pt x="13117" y="70195"/>
                  </a:lnTo>
                  <a:lnTo>
                    <a:pt x="42632" y="87003"/>
                  </a:lnTo>
                  <a:lnTo>
                    <a:pt x="73876" y="97290"/>
                  </a:lnTo>
                  <a:lnTo>
                    <a:pt x="100703" y="105837"/>
                  </a:lnTo>
                  <a:lnTo>
                    <a:pt x="129113" y="115425"/>
                  </a:lnTo>
                  <a:lnTo>
                    <a:pt x="160625" y="124986"/>
                  </a:lnTo>
                  <a:lnTo>
                    <a:pt x="189919" y="140829"/>
                  </a:lnTo>
                  <a:lnTo>
                    <a:pt x="193356" y="143398"/>
                  </a:lnTo>
                  <a:lnTo>
                    <a:pt x="197175" y="151898"/>
                  </a:lnTo>
                  <a:lnTo>
                    <a:pt x="198167" y="161320"/>
                  </a:lnTo>
                  <a:lnTo>
                    <a:pt x="196256" y="167860"/>
                  </a:lnTo>
                  <a:lnTo>
                    <a:pt x="184470" y="178879"/>
                  </a:lnTo>
                  <a:lnTo>
                    <a:pt x="160820" y="194539"/>
                  </a:lnTo>
                  <a:lnTo>
                    <a:pt x="131585" y="205158"/>
                  </a:lnTo>
                  <a:lnTo>
                    <a:pt x="105218" y="214050"/>
                  </a:lnTo>
                  <a:lnTo>
                    <a:pt x="75969" y="221895"/>
                  </a:lnTo>
                  <a:lnTo>
                    <a:pt x="54180" y="2247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476"/>
            <p:cNvSpPr/>
            <p:nvPr>
              <p:custDataLst>
                <p:tags r:id="rId29"/>
              </p:custDataLst>
            </p:nvPr>
          </p:nvSpPr>
          <p:spPr>
            <a:xfrm>
              <a:off x="6421865" y="2451100"/>
              <a:ext cx="205499" cy="241301"/>
            </a:xfrm>
            <a:custGeom>
              <a:avLst/>
              <a:gdLst/>
              <a:ahLst/>
              <a:cxnLst/>
              <a:rect l="0" t="0" r="0" b="0"/>
              <a:pathLst>
                <a:path w="205499" h="241301">
                  <a:moveTo>
                    <a:pt x="175785" y="0"/>
                  </a:moveTo>
                  <a:lnTo>
                    <a:pt x="175785" y="0"/>
                  </a:lnTo>
                  <a:lnTo>
                    <a:pt x="148156" y="6908"/>
                  </a:lnTo>
                  <a:lnTo>
                    <a:pt x="122443" y="12865"/>
                  </a:lnTo>
                  <a:lnTo>
                    <a:pt x="92482" y="20981"/>
                  </a:lnTo>
                  <a:lnTo>
                    <a:pt x="65024" y="32322"/>
                  </a:lnTo>
                  <a:lnTo>
                    <a:pt x="36784" y="52167"/>
                  </a:lnTo>
                  <a:lnTo>
                    <a:pt x="8190" y="73941"/>
                  </a:lnTo>
                  <a:lnTo>
                    <a:pt x="4788" y="76811"/>
                  </a:lnTo>
                  <a:lnTo>
                    <a:pt x="1009" y="85644"/>
                  </a:lnTo>
                  <a:lnTo>
                    <a:pt x="0" y="90963"/>
                  </a:lnTo>
                  <a:lnTo>
                    <a:pt x="740" y="95214"/>
                  </a:lnTo>
                  <a:lnTo>
                    <a:pt x="2644" y="98754"/>
                  </a:lnTo>
                  <a:lnTo>
                    <a:pt x="5324" y="101819"/>
                  </a:lnTo>
                  <a:lnTo>
                    <a:pt x="32694" y="109505"/>
                  </a:lnTo>
                  <a:lnTo>
                    <a:pt x="61969" y="116250"/>
                  </a:lnTo>
                  <a:lnTo>
                    <a:pt x="88517" y="119346"/>
                  </a:lnTo>
                  <a:lnTo>
                    <a:pt x="117630" y="123635"/>
                  </a:lnTo>
                  <a:lnTo>
                    <a:pt x="145226" y="129374"/>
                  </a:lnTo>
                  <a:lnTo>
                    <a:pt x="174766" y="141998"/>
                  </a:lnTo>
                  <a:lnTo>
                    <a:pt x="193122" y="150415"/>
                  </a:lnTo>
                  <a:lnTo>
                    <a:pt x="200659" y="157633"/>
                  </a:lnTo>
                  <a:lnTo>
                    <a:pt x="204479" y="165544"/>
                  </a:lnTo>
                  <a:lnTo>
                    <a:pt x="205498" y="169630"/>
                  </a:lnTo>
                  <a:lnTo>
                    <a:pt x="200985" y="181695"/>
                  </a:lnTo>
                  <a:lnTo>
                    <a:pt x="191218" y="195053"/>
                  </a:lnTo>
                  <a:lnTo>
                    <a:pt x="163834" y="215127"/>
                  </a:lnTo>
                  <a:lnTo>
                    <a:pt x="142375" y="226489"/>
                  </a:lnTo>
                  <a:lnTo>
                    <a:pt x="113212" y="236650"/>
                  </a:lnTo>
                  <a:lnTo>
                    <a:pt x="55135" y="241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477"/>
            <p:cNvSpPr/>
            <p:nvPr>
              <p:custDataLst>
                <p:tags r:id="rId30"/>
              </p:custDataLst>
            </p:nvPr>
          </p:nvSpPr>
          <p:spPr>
            <a:xfrm>
              <a:off x="6077051" y="2470150"/>
              <a:ext cx="209450" cy="266701"/>
            </a:xfrm>
            <a:custGeom>
              <a:avLst/>
              <a:gdLst/>
              <a:ahLst/>
              <a:cxnLst/>
              <a:rect l="0" t="0" r="0" b="0"/>
              <a:pathLst>
                <a:path w="209450" h="266701">
                  <a:moveTo>
                    <a:pt x="31649" y="266700"/>
                  </a:moveTo>
                  <a:lnTo>
                    <a:pt x="31649" y="266700"/>
                  </a:lnTo>
                  <a:lnTo>
                    <a:pt x="26181" y="266700"/>
                  </a:lnTo>
                  <a:lnTo>
                    <a:pt x="20404" y="248669"/>
                  </a:lnTo>
                  <a:lnTo>
                    <a:pt x="16538" y="226701"/>
                  </a:lnTo>
                  <a:lnTo>
                    <a:pt x="13766" y="196679"/>
                  </a:lnTo>
                  <a:lnTo>
                    <a:pt x="12945" y="166539"/>
                  </a:lnTo>
                  <a:lnTo>
                    <a:pt x="9330" y="138637"/>
                  </a:lnTo>
                  <a:lnTo>
                    <a:pt x="3791" y="112495"/>
                  </a:lnTo>
                  <a:lnTo>
                    <a:pt x="1052" y="86876"/>
                  </a:lnTo>
                  <a:lnTo>
                    <a:pt x="241" y="61411"/>
                  </a:lnTo>
                  <a:lnTo>
                    <a:pt x="0" y="42733"/>
                  </a:lnTo>
                  <a:lnTo>
                    <a:pt x="3707" y="32869"/>
                  </a:lnTo>
                  <a:lnTo>
                    <a:pt x="9353" y="25191"/>
                  </a:lnTo>
                  <a:lnTo>
                    <a:pt x="14214" y="21780"/>
                  </a:lnTo>
                  <a:lnTo>
                    <a:pt x="37772" y="16488"/>
                  </a:lnTo>
                  <a:lnTo>
                    <a:pt x="69155" y="9084"/>
                  </a:lnTo>
                  <a:lnTo>
                    <a:pt x="93483" y="6455"/>
                  </a:lnTo>
                  <a:lnTo>
                    <a:pt x="119272" y="2226"/>
                  </a:lnTo>
                  <a:lnTo>
                    <a:pt x="147530" y="660"/>
                  </a:lnTo>
                  <a:lnTo>
                    <a:pt x="178638" y="2012"/>
                  </a:lnTo>
                  <a:lnTo>
                    <a:pt x="192933" y="3716"/>
                  </a:lnTo>
                  <a:lnTo>
                    <a:pt x="20944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SMARTInkShape-478"/>
          <p:cNvSpPr/>
          <p:nvPr>
            <p:custDataLst>
              <p:tags r:id="rId1"/>
            </p:custDataLst>
          </p:nvPr>
        </p:nvSpPr>
        <p:spPr>
          <a:xfrm>
            <a:off x="7354108" y="2535154"/>
            <a:ext cx="187771" cy="208047"/>
          </a:xfrm>
          <a:custGeom>
            <a:avLst/>
            <a:gdLst/>
            <a:ahLst/>
            <a:cxnLst/>
            <a:rect l="0" t="0" r="0" b="0"/>
            <a:pathLst>
              <a:path w="187771" h="208047">
                <a:moveTo>
                  <a:pt x="119842" y="4846"/>
                </a:moveTo>
                <a:lnTo>
                  <a:pt x="119842" y="4846"/>
                </a:lnTo>
                <a:lnTo>
                  <a:pt x="119842" y="8217"/>
                </a:lnTo>
                <a:lnTo>
                  <a:pt x="117726" y="7799"/>
                </a:lnTo>
                <a:lnTo>
                  <a:pt x="104634" y="1880"/>
                </a:lnTo>
                <a:lnTo>
                  <a:pt x="93327" y="0"/>
                </a:lnTo>
                <a:lnTo>
                  <a:pt x="68320" y="5683"/>
                </a:lnTo>
                <a:lnTo>
                  <a:pt x="39109" y="15882"/>
                </a:lnTo>
                <a:lnTo>
                  <a:pt x="10121" y="35280"/>
                </a:lnTo>
                <a:lnTo>
                  <a:pt x="1462" y="45183"/>
                </a:lnTo>
                <a:lnTo>
                  <a:pt x="0" y="50788"/>
                </a:lnTo>
                <a:lnTo>
                  <a:pt x="2138" y="62659"/>
                </a:lnTo>
                <a:lnTo>
                  <a:pt x="13437" y="73109"/>
                </a:lnTo>
                <a:lnTo>
                  <a:pt x="37749" y="86926"/>
                </a:lnTo>
                <a:lnTo>
                  <a:pt x="62828" y="98075"/>
                </a:lnTo>
                <a:lnTo>
                  <a:pt x="90014" y="103966"/>
                </a:lnTo>
                <a:lnTo>
                  <a:pt x="118530" y="107592"/>
                </a:lnTo>
                <a:lnTo>
                  <a:pt x="144854" y="113136"/>
                </a:lnTo>
                <a:lnTo>
                  <a:pt x="160591" y="117886"/>
                </a:lnTo>
                <a:lnTo>
                  <a:pt x="182192" y="132433"/>
                </a:lnTo>
                <a:lnTo>
                  <a:pt x="186809" y="136471"/>
                </a:lnTo>
                <a:lnTo>
                  <a:pt x="187770" y="141985"/>
                </a:lnTo>
                <a:lnTo>
                  <a:pt x="183193" y="155637"/>
                </a:lnTo>
                <a:lnTo>
                  <a:pt x="168717" y="172449"/>
                </a:lnTo>
                <a:lnTo>
                  <a:pt x="144861" y="185701"/>
                </a:lnTo>
                <a:lnTo>
                  <a:pt x="113442" y="197308"/>
                </a:lnTo>
                <a:lnTo>
                  <a:pt x="62692" y="208046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SMARTInkShape-Group102"/>
          <p:cNvGrpSpPr/>
          <p:nvPr/>
        </p:nvGrpSpPr>
        <p:grpSpPr>
          <a:xfrm>
            <a:off x="7690407" y="2347202"/>
            <a:ext cx="1155144" cy="484899"/>
            <a:chOff x="7690407" y="2347202"/>
            <a:chExt cx="1155144" cy="484899"/>
          </a:xfrm>
        </p:grpSpPr>
        <p:sp>
          <p:nvSpPr>
            <p:cNvPr id="23" name="SMARTInkShape-479"/>
            <p:cNvSpPr/>
            <p:nvPr>
              <p:custDataLst>
                <p:tags r:id="rId23"/>
              </p:custDataLst>
            </p:nvPr>
          </p:nvSpPr>
          <p:spPr>
            <a:xfrm>
              <a:off x="8832850" y="2578100"/>
              <a:ext cx="12701" cy="6351"/>
            </a:xfrm>
            <a:custGeom>
              <a:avLst/>
              <a:gdLst/>
              <a:ahLst/>
              <a:cxnLst/>
              <a:rect l="0" t="0" r="0" b="0"/>
              <a:pathLst>
                <a:path w="12701" h="6351">
                  <a:moveTo>
                    <a:pt x="12700" y="0"/>
                  </a:moveTo>
                  <a:lnTo>
                    <a:pt x="12700" y="0"/>
                  </a:lnTo>
                  <a:lnTo>
                    <a:pt x="0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480"/>
            <p:cNvSpPr/>
            <p:nvPr>
              <p:custDataLst>
                <p:tags r:id="rId24"/>
              </p:custDataLst>
            </p:nvPr>
          </p:nvSpPr>
          <p:spPr>
            <a:xfrm>
              <a:off x="8500742" y="2347202"/>
              <a:ext cx="205109" cy="271679"/>
            </a:xfrm>
            <a:custGeom>
              <a:avLst/>
              <a:gdLst/>
              <a:ahLst/>
              <a:cxnLst/>
              <a:rect l="0" t="0" r="0" b="0"/>
              <a:pathLst>
                <a:path w="205109" h="271679">
                  <a:moveTo>
                    <a:pt x="40008" y="192798"/>
                  </a:moveTo>
                  <a:lnTo>
                    <a:pt x="40008" y="192798"/>
                  </a:lnTo>
                  <a:lnTo>
                    <a:pt x="34540" y="192798"/>
                  </a:lnTo>
                  <a:lnTo>
                    <a:pt x="19960" y="208494"/>
                  </a:lnTo>
                  <a:lnTo>
                    <a:pt x="4730" y="233278"/>
                  </a:lnTo>
                  <a:lnTo>
                    <a:pt x="105" y="244656"/>
                  </a:lnTo>
                  <a:lnTo>
                    <a:pt x="0" y="250653"/>
                  </a:lnTo>
                  <a:lnTo>
                    <a:pt x="3647" y="262961"/>
                  </a:lnTo>
                  <a:lnTo>
                    <a:pt x="6595" y="267090"/>
                  </a:lnTo>
                  <a:lnTo>
                    <a:pt x="13634" y="271678"/>
                  </a:lnTo>
                  <a:lnTo>
                    <a:pt x="27110" y="269954"/>
                  </a:lnTo>
                  <a:lnTo>
                    <a:pt x="57765" y="260720"/>
                  </a:lnTo>
                  <a:lnTo>
                    <a:pt x="81095" y="247495"/>
                  </a:lnTo>
                  <a:lnTo>
                    <a:pt x="102512" y="226800"/>
                  </a:lnTo>
                  <a:lnTo>
                    <a:pt x="118892" y="199423"/>
                  </a:lnTo>
                  <a:lnTo>
                    <a:pt x="136053" y="172340"/>
                  </a:lnTo>
                  <a:lnTo>
                    <a:pt x="151173" y="143070"/>
                  </a:lnTo>
                  <a:lnTo>
                    <a:pt x="161218" y="115426"/>
                  </a:lnTo>
                  <a:lnTo>
                    <a:pt x="168664" y="89361"/>
                  </a:lnTo>
                  <a:lnTo>
                    <a:pt x="171967" y="63764"/>
                  </a:lnTo>
                  <a:lnTo>
                    <a:pt x="172946" y="38306"/>
                  </a:lnTo>
                  <a:lnTo>
                    <a:pt x="167530" y="21359"/>
                  </a:lnTo>
                  <a:lnTo>
                    <a:pt x="156344" y="3477"/>
                  </a:lnTo>
                  <a:lnTo>
                    <a:pt x="153549" y="967"/>
                  </a:lnTo>
                  <a:lnTo>
                    <a:pt x="149569" y="0"/>
                  </a:lnTo>
                  <a:lnTo>
                    <a:pt x="139501" y="806"/>
                  </a:lnTo>
                  <a:lnTo>
                    <a:pt x="135264" y="3420"/>
                  </a:lnTo>
                  <a:lnTo>
                    <a:pt x="128676" y="11969"/>
                  </a:lnTo>
                  <a:lnTo>
                    <a:pt x="119403" y="34704"/>
                  </a:lnTo>
                  <a:lnTo>
                    <a:pt x="116839" y="63341"/>
                  </a:lnTo>
                  <a:lnTo>
                    <a:pt x="116395" y="88588"/>
                  </a:lnTo>
                  <a:lnTo>
                    <a:pt x="118144" y="113238"/>
                  </a:lnTo>
                  <a:lnTo>
                    <a:pt x="125014" y="139121"/>
                  </a:lnTo>
                  <a:lnTo>
                    <a:pt x="143347" y="170201"/>
                  </a:lnTo>
                  <a:lnTo>
                    <a:pt x="167351" y="197742"/>
                  </a:lnTo>
                  <a:lnTo>
                    <a:pt x="205108" y="22454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481"/>
            <p:cNvSpPr/>
            <p:nvPr>
              <p:custDataLst>
                <p:tags r:id="rId25"/>
              </p:custDataLst>
            </p:nvPr>
          </p:nvSpPr>
          <p:spPr>
            <a:xfrm>
              <a:off x="8248439" y="2519998"/>
              <a:ext cx="139912" cy="89412"/>
            </a:xfrm>
            <a:custGeom>
              <a:avLst/>
              <a:gdLst/>
              <a:ahLst/>
              <a:cxnLst/>
              <a:rect l="0" t="0" r="0" b="0"/>
              <a:pathLst>
                <a:path w="139912" h="89412">
                  <a:moveTo>
                    <a:pt x="6561" y="70802"/>
                  </a:moveTo>
                  <a:lnTo>
                    <a:pt x="6561" y="70802"/>
                  </a:lnTo>
                  <a:lnTo>
                    <a:pt x="6561" y="74173"/>
                  </a:lnTo>
                  <a:lnTo>
                    <a:pt x="8678" y="75166"/>
                  </a:lnTo>
                  <a:lnTo>
                    <a:pt x="23520" y="78641"/>
                  </a:lnTo>
                  <a:lnTo>
                    <a:pt x="26333" y="80261"/>
                  </a:lnTo>
                  <a:lnTo>
                    <a:pt x="35104" y="80180"/>
                  </a:lnTo>
                  <a:lnTo>
                    <a:pt x="63420" y="72481"/>
                  </a:lnTo>
                  <a:lnTo>
                    <a:pt x="90048" y="58907"/>
                  </a:lnTo>
                  <a:lnTo>
                    <a:pt x="108439" y="43759"/>
                  </a:lnTo>
                  <a:lnTo>
                    <a:pt x="120551" y="25865"/>
                  </a:lnTo>
                  <a:lnTo>
                    <a:pt x="122066" y="21088"/>
                  </a:lnTo>
                  <a:lnTo>
                    <a:pt x="122369" y="17199"/>
                  </a:lnTo>
                  <a:lnTo>
                    <a:pt x="121867" y="13900"/>
                  </a:lnTo>
                  <a:lnTo>
                    <a:pt x="113782" y="6471"/>
                  </a:lnTo>
                  <a:lnTo>
                    <a:pt x="107675" y="2515"/>
                  </a:lnTo>
                  <a:lnTo>
                    <a:pt x="91482" y="0"/>
                  </a:lnTo>
                  <a:lnTo>
                    <a:pt x="64414" y="2552"/>
                  </a:lnTo>
                  <a:lnTo>
                    <a:pt x="48501" y="6602"/>
                  </a:lnTo>
                  <a:lnTo>
                    <a:pt x="18791" y="24701"/>
                  </a:lnTo>
                  <a:lnTo>
                    <a:pt x="3443" y="43815"/>
                  </a:lnTo>
                  <a:lnTo>
                    <a:pt x="0" y="57397"/>
                  </a:lnTo>
                  <a:lnTo>
                    <a:pt x="71" y="63982"/>
                  </a:lnTo>
                  <a:lnTo>
                    <a:pt x="2234" y="69077"/>
                  </a:lnTo>
                  <a:lnTo>
                    <a:pt x="10282" y="76621"/>
                  </a:lnTo>
                  <a:lnTo>
                    <a:pt x="26714" y="84834"/>
                  </a:lnTo>
                  <a:lnTo>
                    <a:pt x="51730" y="88365"/>
                  </a:lnTo>
                  <a:lnTo>
                    <a:pt x="78113" y="89411"/>
                  </a:lnTo>
                  <a:lnTo>
                    <a:pt x="100922" y="87775"/>
                  </a:lnTo>
                  <a:lnTo>
                    <a:pt x="139911" y="8350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482"/>
            <p:cNvSpPr/>
            <p:nvPr>
              <p:custDataLst>
                <p:tags r:id="rId26"/>
              </p:custDataLst>
            </p:nvPr>
          </p:nvSpPr>
          <p:spPr>
            <a:xfrm>
              <a:off x="7943850" y="2529448"/>
              <a:ext cx="177801" cy="111357"/>
            </a:xfrm>
            <a:custGeom>
              <a:avLst/>
              <a:gdLst/>
              <a:ahLst/>
              <a:cxnLst/>
              <a:rect l="0" t="0" r="0" b="0"/>
              <a:pathLst>
                <a:path w="177801" h="111357">
                  <a:moveTo>
                    <a:pt x="0" y="80402"/>
                  </a:moveTo>
                  <a:lnTo>
                    <a:pt x="0" y="80402"/>
                  </a:lnTo>
                  <a:lnTo>
                    <a:pt x="6742" y="80402"/>
                  </a:lnTo>
                  <a:lnTo>
                    <a:pt x="35460" y="89130"/>
                  </a:lnTo>
                  <a:lnTo>
                    <a:pt x="56367" y="91219"/>
                  </a:lnTo>
                  <a:lnTo>
                    <a:pt x="82396" y="85962"/>
                  </a:lnTo>
                  <a:lnTo>
                    <a:pt x="94476" y="81462"/>
                  </a:lnTo>
                  <a:lnTo>
                    <a:pt x="121524" y="63051"/>
                  </a:lnTo>
                  <a:lnTo>
                    <a:pt x="140447" y="46453"/>
                  </a:lnTo>
                  <a:lnTo>
                    <a:pt x="146617" y="38032"/>
                  </a:lnTo>
                  <a:lnTo>
                    <a:pt x="150687" y="18616"/>
                  </a:lnTo>
                  <a:lnTo>
                    <a:pt x="148436" y="13106"/>
                  </a:lnTo>
                  <a:lnTo>
                    <a:pt x="144113" y="8727"/>
                  </a:lnTo>
                  <a:lnTo>
                    <a:pt x="132489" y="2685"/>
                  </a:lnTo>
                  <a:lnTo>
                    <a:pt x="120267" y="0"/>
                  </a:lnTo>
                  <a:lnTo>
                    <a:pt x="104017" y="4451"/>
                  </a:lnTo>
                  <a:lnTo>
                    <a:pt x="78798" y="16976"/>
                  </a:lnTo>
                  <a:lnTo>
                    <a:pt x="54684" y="33850"/>
                  </a:lnTo>
                  <a:lnTo>
                    <a:pt x="44111" y="49910"/>
                  </a:lnTo>
                  <a:lnTo>
                    <a:pt x="39881" y="71446"/>
                  </a:lnTo>
                  <a:lnTo>
                    <a:pt x="42655" y="83712"/>
                  </a:lnTo>
                  <a:lnTo>
                    <a:pt x="55933" y="103085"/>
                  </a:lnTo>
                  <a:lnTo>
                    <a:pt x="65781" y="108122"/>
                  </a:lnTo>
                  <a:lnTo>
                    <a:pt x="96093" y="111356"/>
                  </a:lnTo>
                  <a:lnTo>
                    <a:pt x="122389" y="108545"/>
                  </a:lnTo>
                  <a:lnTo>
                    <a:pt x="148055" y="103244"/>
                  </a:lnTo>
                  <a:lnTo>
                    <a:pt x="177800" y="9945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483"/>
            <p:cNvSpPr/>
            <p:nvPr>
              <p:custDataLst>
                <p:tags r:id="rId27"/>
              </p:custDataLst>
            </p:nvPr>
          </p:nvSpPr>
          <p:spPr>
            <a:xfrm>
              <a:off x="7690407" y="2572072"/>
              <a:ext cx="158035" cy="260029"/>
            </a:xfrm>
            <a:custGeom>
              <a:avLst/>
              <a:gdLst/>
              <a:ahLst/>
              <a:cxnLst/>
              <a:rect l="0" t="0" r="0" b="0"/>
              <a:pathLst>
                <a:path w="158035" h="260029">
                  <a:moveTo>
                    <a:pt x="37543" y="260028"/>
                  </a:moveTo>
                  <a:lnTo>
                    <a:pt x="37543" y="260028"/>
                  </a:lnTo>
                  <a:lnTo>
                    <a:pt x="34172" y="232238"/>
                  </a:lnTo>
                  <a:lnTo>
                    <a:pt x="28705" y="203659"/>
                  </a:lnTo>
                  <a:lnTo>
                    <a:pt x="22616" y="172849"/>
                  </a:lnTo>
                  <a:lnTo>
                    <a:pt x="18444" y="150021"/>
                  </a:lnTo>
                  <a:lnTo>
                    <a:pt x="14237" y="126469"/>
                  </a:lnTo>
                  <a:lnTo>
                    <a:pt x="7903" y="94788"/>
                  </a:lnTo>
                  <a:lnTo>
                    <a:pt x="2264" y="70662"/>
                  </a:lnTo>
                  <a:lnTo>
                    <a:pt x="0" y="41347"/>
                  </a:lnTo>
                  <a:lnTo>
                    <a:pt x="396" y="31603"/>
                  </a:lnTo>
                  <a:lnTo>
                    <a:pt x="2924" y="24921"/>
                  </a:lnTo>
                  <a:lnTo>
                    <a:pt x="11685" y="13821"/>
                  </a:lnTo>
                  <a:lnTo>
                    <a:pt x="19230" y="9492"/>
                  </a:lnTo>
                  <a:lnTo>
                    <a:pt x="50865" y="1306"/>
                  </a:lnTo>
                  <a:lnTo>
                    <a:pt x="79137" y="0"/>
                  </a:lnTo>
                  <a:lnTo>
                    <a:pt x="106829" y="4811"/>
                  </a:lnTo>
                  <a:lnTo>
                    <a:pt x="134563" y="14437"/>
                  </a:lnTo>
                  <a:lnTo>
                    <a:pt x="156896" y="26347"/>
                  </a:lnTo>
                  <a:lnTo>
                    <a:pt x="158034" y="29452"/>
                  </a:lnTo>
                  <a:lnTo>
                    <a:pt x="157381" y="32933"/>
                  </a:lnTo>
                  <a:lnTo>
                    <a:pt x="155535" y="36665"/>
                  </a:lnTo>
                  <a:lnTo>
                    <a:pt x="127931" y="52793"/>
                  </a:lnTo>
                  <a:lnTo>
                    <a:pt x="102973" y="63942"/>
                  </a:lnTo>
                  <a:lnTo>
                    <a:pt x="78410" y="67873"/>
                  </a:lnTo>
                  <a:lnTo>
                    <a:pt x="18493" y="6952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75" name="SMARTInkShape-Group103"/>
          <p:cNvGrpSpPr/>
          <p:nvPr/>
        </p:nvGrpSpPr>
        <p:grpSpPr>
          <a:xfrm>
            <a:off x="3162300" y="3980112"/>
            <a:ext cx="1289051" cy="306139"/>
            <a:chOff x="3162300" y="3980112"/>
            <a:chExt cx="1289051" cy="306139"/>
          </a:xfrm>
        </p:grpSpPr>
        <p:sp>
          <p:nvSpPr>
            <p:cNvPr id="29" name="SMARTInkShape-484"/>
            <p:cNvSpPr/>
            <p:nvPr>
              <p:custDataLst>
                <p:tags r:id="rId18"/>
              </p:custDataLst>
            </p:nvPr>
          </p:nvSpPr>
          <p:spPr>
            <a:xfrm>
              <a:off x="4286250" y="3980112"/>
              <a:ext cx="165101" cy="161645"/>
            </a:xfrm>
            <a:custGeom>
              <a:avLst/>
              <a:gdLst/>
              <a:ahLst/>
              <a:cxnLst/>
              <a:rect l="0" t="0" r="0" b="0"/>
              <a:pathLst>
                <a:path w="165101" h="161645">
                  <a:moveTo>
                    <a:pt x="0" y="96588"/>
                  </a:moveTo>
                  <a:lnTo>
                    <a:pt x="0" y="96588"/>
                  </a:lnTo>
                  <a:lnTo>
                    <a:pt x="0" y="102055"/>
                  </a:lnTo>
                  <a:lnTo>
                    <a:pt x="705" y="102350"/>
                  </a:lnTo>
                  <a:lnTo>
                    <a:pt x="3371" y="102676"/>
                  </a:lnTo>
                  <a:lnTo>
                    <a:pt x="26745" y="97111"/>
                  </a:lnTo>
                  <a:lnTo>
                    <a:pt x="53158" y="87727"/>
                  </a:lnTo>
                  <a:lnTo>
                    <a:pt x="79880" y="75997"/>
                  </a:lnTo>
                  <a:lnTo>
                    <a:pt x="109140" y="50393"/>
                  </a:lnTo>
                  <a:lnTo>
                    <a:pt x="132828" y="25270"/>
                  </a:lnTo>
                  <a:lnTo>
                    <a:pt x="136646" y="17619"/>
                  </a:lnTo>
                  <a:lnTo>
                    <a:pt x="138342" y="9515"/>
                  </a:lnTo>
                  <a:lnTo>
                    <a:pt x="136678" y="6083"/>
                  </a:lnTo>
                  <a:lnTo>
                    <a:pt x="129185" y="390"/>
                  </a:lnTo>
                  <a:lnTo>
                    <a:pt x="123518" y="0"/>
                  </a:lnTo>
                  <a:lnTo>
                    <a:pt x="109695" y="3330"/>
                  </a:lnTo>
                  <a:lnTo>
                    <a:pt x="89417" y="16510"/>
                  </a:lnTo>
                  <a:lnTo>
                    <a:pt x="64308" y="40632"/>
                  </a:lnTo>
                  <a:lnTo>
                    <a:pt x="45028" y="71842"/>
                  </a:lnTo>
                  <a:lnTo>
                    <a:pt x="37651" y="87706"/>
                  </a:lnTo>
                  <a:lnTo>
                    <a:pt x="34373" y="101812"/>
                  </a:lnTo>
                  <a:lnTo>
                    <a:pt x="35898" y="125025"/>
                  </a:lnTo>
                  <a:lnTo>
                    <a:pt x="40884" y="137684"/>
                  </a:lnTo>
                  <a:lnTo>
                    <a:pt x="47804" y="147309"/>
                  </a:lnTo>
                  <a:lnTo>
                    <a:pt x="55583" y="153938"/>
                  </a:lnTo>
                  <a:lnTo>
                    <a:pt x="78010" y="161637"/>
                  </a:lnTo>
                  <a:lnTo>
                    <a:pt x="103625" y="161644"/>
                  </a:lnTo>
                  <a:lnTo>
                    <a:pt x="129090" y="160549"/>
                  </a:lnTo>
                  <a:lnTo>
                    <a:pt x="165100" y="1537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485"/>
            <p:cNvSpPr/>
            <p:nvPr>
              <p:custDataLst>
                <p:tags r:id="rId19"/>
              </p:custDataLst>
            </p:nvPr>
          </p:nvSpPr>
          <p:spPr>
            <a:xfrm>
              <a:off x="4095818" y="4000500"/>
              <a:ext cx="63433" cy="158489"/>
            </a:xfrm>
            <a:custGeom>
              <a:avLst/>
              <a:gdLst/>
              <a:ahLst/>
              <a:cxnLst/>
              <a:rect l="0" t="0" r="0" b="0"/>
              <a:pathLst>
                <a:path w="63433" h="158489">
                  <a:moveTo>
                    <a:pt x="18982" y="152400"/>
                  </a:moveTo>
                  <a:lnTo>
                    <a:pt x="18982" y="152400"/>
                  </a:lnTo>
                  <a:lnTo>
                    <a:pt x="13515" y="157867"/>
                  </a:lnTo>
                  <a:lnTo>
                    <a:pt x="9522" y="158488"/>
                  </a:lnTo>
                  <a:lnTo>
                    <a:pt x="5841" y="156752"/>
                  </a:lnTo>
                  <a:lnTo>
                    <a:pt x="3871" y="155301"/>
                  </a:lnTo>
                  <a:lnTo>
                    <a:pt x="1683" y="148045"/>
                  </a:lnTo>
                  <a:lnTo>
                    <a:pt x="278" y="122768"/>
                  </a:lnTo>
                  <a:lnTo>
                    <a:pt x="0" y="94257"/>
                  </a:lnTo>
                  <a:lnTo>
                    <a:pt x="1363" y="66185"/>
                  </a:lnTo>
                  <a:lnTo>
                    <a:pt x="6683" y="45879"/>
                  </a:lnTo>
                  <a:lnTo>
                    <a:pt x="15632" y="30738"/>
                  </a:lnTo>
                  <a:lnTo>
                    <a:pt x="35254" y="12892"/>
                  </a:lnTo>
                  <a:lnTo>
                    <a:pt x="6343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486"/>
            <p:cNvSpPr/>
            <p:nvPr>
              <p:custDataLst>
                <p:tags r:id="rId20"/>
              </p:custDataLst>
            </p:nvPr>
          </p:nvSpPr>
          <p:spPr>
            <a:xfrm>
              <a:off x="3524250" y="3994150"/>
              <a:ext cx="438151" cy="224444"/>
            </a:xfrm>
            <a:custGeom>
              <a:avLst/>
              <a:gdLst/>
              <a:ahLst/>
              <a:cxnLst/>
              <a:rect l="0" t="0" r="0" b="0"/>
              <a:pathLst>
                <a:path w="438151" h="224444">
                  <a:moveTo>
                    <a:pt x="0" y="0"/>
                  </a:moveTo>
                  <a:lnTo>
                    <a:pt x="0" y="0"/>
                  </a:lnTo>
                  <a:lnTo>
                    <a:pt x="3371" y="3371"/>
                  </a:lnTo>
                  <a:lnTo>
                    <a:pt x="7839" y="28561"/>
                  </a:lnTo>
                  <a:lnTo>
                    <a:pt x="11740" y="59891"/>
                  </a:lnTo>
                  <a:lnTo>
                    <a:pt x="12416" y="88223"/>
                  </a:lnTo>
                  <a:lnTo>
                    <a:pt x="15987" y="118960"/>
                  </a:lnTo>
                  <a:lnTo>
                    <a:pt x="21513" y="150409"/>
                  </a:lnTo>
                  <a:lnTo>
                    <a:pt x="27619" y="178700"/>
                  </a:lnTo>
                  <a:lnTo>
                    <a:pt x="37268" y="201585"/>
                  </a:lnTo>
                  <a:lnTo>
                    <a:pt x="45021" y="211419"/>
                  </a:lnTo>
                  <a:lnTo>
                    <a:pt x="53876" y="218142"/>
                  </a:lnTo>
                  <a:lnTo>
                    <a:pt x="64867" y="223482"/>
                  </a:lnTo>
                  <a:lnTo>
                    <a:pt x="74926" y="224443"/>
                  </a:lnTo>
                  <a:lnTo>
                    <a:pt x="79584" y="223712"/>
                  </a:lnTo>
                  <a:lnTo>
                    <a:pt x="90404" y="215374"/>
                  </a:lnTo>
                  <a:lnTo>
                    <a:pt x="111226" y="190396"/>
                  </a:lnTo>
                  <a:lnTo>
                    <a:pt x="129633" y="159304"/>
                  </a:lnTo>
                  <a:lnTo>
                    <a:pt x="146124" y="132260"/>
                  </a:lnTo>
                  <a:lnTo>
                    <a:pt x="166578" y="109407"/>
                  </a:lnTo>
                  <a:lnTo>
                    <a:pt x="172435" y="104688"/>
                  </a:lnTo>
                  <a:lnTo>
                    <a:pt x="177751" y="102248"/>
                  </a:lnTo>
                  <a:lnTo>
                    <a:pt x="187421" y="101417"/>
                  </a:lnTo>
                  <a:lnTo>
                    <a:pt x="200798" y="104917"/>
                  </a:lnTo>
                  <a:lnTo>
                    <a:pt x="228099" y="117490"/>
                  </a:lnTo>
                  <a:lnTo>
                    <a:pt x="253067" y="128729"/>
                  </a:lnTo>
                  <a:lnTo>
                    <a:pt x="280378" y="135430"/>
                  </a:lnTo>
                  <a:lnTo>
                    <a:pt x="293005" y="134745"/>
                  </a:lnTo>
                  <a:lnTo>
                    <a:pt x="322088" y="121600"/>
                  </a:lnTo>
                  <a:lnTo>
                    <a:pt x="331534" y="115428"/>
                  </a:lnTo>
                  <a:lnTo>
                    <a:pt x="357648" y="86456"/>
                  </a:lnTo>
                  <a:lnTo>
                    <a:pt x="366153" y="75114"/>
                  </a:lnTo>
                  <a:lnTo>
                    <a:pt x="370873" y="59255"/>
                  </a:lnTo>
                  <a:lnTo>
                    <a:pt x="371560" y="41858"/>
                  </a:lnTo>
                  <a:lnTo>
                    <a:pt x="367162" y="27070"/>
                  </a:lnTo>
                  <a:lnTo>
                    <a:pt x="362385" y="19086"/>
                  </a:lnTo>
                  <a:lnTo>
                    <a:pt x="360123" y="16958"/>
                  </a:lnTo>
                  <a:lnTo>
                    <a:pt x="350084" y="16474"/>
                  </a:lnTo>
                  <a:lnTo>
                    <a:pt x="343457" y="17332"/>
                  </a:lnTo>
                  <a:lnTo>
                    <a:pt x="330447" y="23931"/>
                  </a:lnTo>
                  <a:lnTo>
                    <a:pt x="299188" y="51443"/>
                  </a:lnTo>
                  <a:lnTo>
                    <a:pt x="279964" y="78208"/>
                  </a:lnTo>
                  <a:lnTo>
                    <a:pt x="265949" y="107092"/>
                  </a:lnTo>
                  <a:lnTo>
                    <a:pt x="257092" y="133181"/>
                  </a:lnTo>
                  <a:lnTo>
                    <a:pt x="255374" y="145975"/>
                  </a:lnTo>
                  <a:lnTo>
                    <a:pt x="257033" y="151644"/>
                  </a:lnTo>
                  <a:lnTo>
                    <a:pt x="264520" y="161706"/>
                  </a:lnTo>
                  <a:lnTo>
                    <a:pt x="277265" y="171934"/>
                  </a:lnTo>
                  <a:lnTo>
                    <a:pt x="306833" y="176062"/>
                  </a:lnTo>
                  <a:lnTo>
                    <a:pt x="333390" y="173914"/>
                  </a:lnTo>
                  <a:lnTo>
                    <a:pt x="358035" y="168809"/>
                  </a:lnTo>
                  <a:lnTo>
                    <a:pt x="386582" y="159457"/>
                  </a:lnTo>
                  <a:lnTo>
                    <a:pt x="417383" y="151120"/>
                  </a:lnTo>
                  <a:lnTo>
                    <a:pt x="438150" y="146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2" name="SMARTInkShape-487"/>
            <p:cNvSpPr/>
            <p:nvPr>
              <p:custDataLst>
                <p:tags r:id="rId21"/>
              </p:custDataLst>
            </p:nvPr>
          </p:nvSpPr>
          <p:spPr>
            <a:xfrm>
              <a:off x="3349141" y="4038600"/>
              <a:ext cx="79860" cy="247651"/>
            </a:xfrm>
            <a:custGeom>
              <a:avLst/>
              <a:gdLst/>
              <a:ahLst/>
              <a:cxnLst/>
              <a:rect l="0" t="0" r="0" b="0"/>
              <a:pathLst>
                <a:path w="79860" h="247651">
                  <a:moveTo>
                    <a:pt x="3659" y="0"/>
                  </a:moveTo>
                  <a:lnTo>
                    <a:pt x="3659" y="0"/>
                  </a:lnTo>
                  <a:lnTo>
                    <a:pt x="288" y="0"/>
                  </a:lnTo>
                  <a:lnTo>
                    <a:pt x="0" y="2117"/>
                  </a:lnTo>
                  <a:lnTo>
                    <a:pt x="6409" y="26515"/>
                  </a:lnTo>
                  <a:lnTo>
                    <a:pt x="18731" y="56795"/>
                  </a:lnTo>
                  <a:lnTo>
                    <a:pt x="27096" y="85816"/>
                  </a:lnTo>
                  <a:lnTo>
                    <a:pt x="38198" y="116757"/>
                  </a:lnTo>
                  <a:lnTo>
                    <a:pt x="49720" y="148267"/>
                  </a:lnTo>
                  <a:lnTo>
                    <a:pt x="57210" y="179241"/>
                  </a:lnTo>
                  <a:lnTo>
                    <a:pt x="60448" y="205900"/>
                  </a:lnTo>
                  <a:lnTo>
                    <a:pt x="66268" y="226813"/>
                  </a:lnTo>
                  <a:lnTo>
                    <a:pt x="79859" y="2476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3" name="SMARTInkShape-488"/>
            <p:cNvSpPr/>
            <p:nvPr>
              <p:custDataLst>
                <p:tags r:id="rId22"/>
              </p:custDataLst>
            </p:nvPr>
          </p:nvSpPr>
          <p:spPr>
            <a:xfrm>
              <a:off x="3162300" y="4006887"/>
              <a:ext cx="444501" cy="19014"/>
            </a:xfrm>
            <a:custGeom>
              <a:avLst/>
              <a:gdLst/>
              <a:ahLst/>
              <a:cxnLst/>
              <a:rect l="0" t="0" r="0" b="0"/>
              <a:pathLst>
                <a:path w="444501" h="19014">
                  <a:moveTo>
                    <a:pt x="0" y="19013"/>
                  </a:moveTo>
                  <a:lnTo>
                    <a:pt x="0" y="19013"/>
                  </a:lnTo>
                  <a:lnTo>
                    <a:pt x="14503" y="18308"/>
                  </a:lnTo>
                  <a:lnTo>
                    <a:pt x="46055" y="13546"/>
                  </a:lnTo>
                  <a:lnTo>
                    <a:pt x="75186" y="9553"/>
                  </a:lnTo>
                  <a:lnTo>
                    <a:pt x="97622" y="7753"/>
                  </a:lnTo>
                  <a:lnTo>
                    <a:pt x="121704" y="6248"/>
                  </a:lnTo>
                  <a:lnTo>
                    <a:pt x="146519" y="3226"/>
                  </a:lnTo>
                  <a:lnTo>
                    <a:pt x="173540" y="1413"/>
                  </a:lnTo>
                  <a:lnTo>
                    <a:pt x="202717" y="608"/>
                  </a:lnTo>
                  <a:lnTo>
                    <a:pt x="218401" y="392"/>
                  </a:lnTo>
                  <a:lnTo>
                    <a:pt x="249467" y="154"/>
                  </a:lnTo>
                  <a:lnTo>
                    <a:pt x="277385" y="48"/>
                  </a:lnTo>
                  <a:lnTo>
                    <a:pt x="303905" y="0"/>
                  </a:lnTo>
                  <a:lnTo>
                    <a:pt x="329097" y="685"/>
                  </a:lnTo>
                  <a:lnTo>
                    <a:pt x="352052" y="3341"/>
                  </a:lnTo>
                  <a:lnTo>
                    <a:pt x="374014" y="4993"/>
                  </a:lnTo>
                  <a:lnTo>
                    <a:pt x="444500" y="126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79" name="SMARTInkShape-Group104"/>
          <p:cNvGrpSpPr/>
          <p:nvPr/>
        </p:nvGrpSpPr>
        <p:grpSpPr>
          <a:xfrm>
            <a:off x="4826000" y="3917950"/>
            <a:ext cx="343277" cy="285751"/>
            <a:chOff x="4826000" y="3917950"/>
            <a:chExt cx="343277" cy="285751"/>
          </a:xfrm>
        </p:grpSpPr>
        <p:sp>
          <p:nvSpPr>
            <p:cNvPr id="3076" name="SMARTInkShape-489"/>
            <p:cNvSpPr/>
            <p:nvPr>
              <p:custDataLst>
                <p:tags r:id="rId15"/>
              </p:custDataLst>
            </p:nvPr>
          </p:nvSpPr>
          <p:spPr>
            <a:xfrm>
              <a:off x="4982855" y="3968750"/>
              <a:ext cx="186422" cy="228601"/>
            </a:xfrm>
            <a:custGeom>
              <a:avLst/>
              <a:gdLst/>
              <a:ahLst/>
              <a:cxnLst/>
              <a:rect l="0" t="0" r="0" b="0"/>
              <a:pathLst>
                <a:path w="186422" h="228601">
                  <a:moveTo>
                    <a:pt x="141595" y="0"/>
                  </a:moveTo>
                  <a:lnTo>
                    <a:pt x="141595" y="0"/>
                  </a:lnTo>
                  <a:lnTo>
                    <a:pt x="110839" y="25730"/>
                  </a:lnTo>
                  <a:lnTo>
                    <a:pt x="79376" y="46610"/>
                  </a:lnTo>
                  <a:lnTo>
                    <a:pt x="52948" y="63509"/>
                  </a:lnTo>
                  <a:lnTo>
                    <a:pt x="22389" y="79598"/>
                  </a:lnTo>
                  <a:lnTo>
                    <a:pt x="6876" y="90906"/>
                  </a:lnTo>
                  <a:lnTo>
                    <a:pt x="0" y="100705"/>
                  </a:lnTo>
                  <a:lnTo>
                    <a:pt x="632" y="103120"/>
                  </a:lnTo>
                  <a:lnTo>
                    <a:pt x="3169" y="104730"/>
                  </a:lnTo>
                  <a:lnTo>
                    <a:pt x="22451" y="107314"/>
                  </a:lnTo>
                  <a:lnTo>
                    <a:pt x="53925" y="107762"/>
                  </a:lnTo>
                  <a:lnTo>
                    <a:pt x="84418" y="111265"/>
                  </a:lnTo>
                  <a:lnTo>
                    <a:pt x="111326" y="116772"/>
                  </a:lnTo>
                  <a:lnTo>
                    <a:pt x="137173" y="122872"/>
                  </a:lnTo>
                  <a:lnTo>
                    <a:pt x="165416" y="135618"/>
                  </a:lnTo>
                  <a:lnTo>
                    <a:pt x="175936" y="140943"/>
                  </a:lnTo>
                  <a:lnTo>
                    <a:pt x="183434" y="151306"/>
                  </a:lnTo>
                  <a:lnTo>
                    <a:pt x="186421" y="158021"/>
                  </a:lnTo>
                  <a:lnTo>
                    <a:pt x="185977" y="173007"/>
                  </a:lnTo>
                  <a:lnTo>
                    <a:pt x="181076" y="186959"/>
                  </a:lnTo>
                  <a:lnTo>
                    <a:pt x="162386" y="207664"/>
                  </a:lnTo>
                  <a:lnTo>
                    <a:pt x="140685" y="219342"/>
                  </a:lnTo>
                  <a:lnTo>
                    <a:pt x="117896" y="226562"/>
                  </a:lnTo>
                  <a:lnTo>
                    <a:pt x="84445" y="228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7" name="SMARTInkShape-490"/>
            <p:cNvSpPr/>
            <p:nvPr>
              <p:custDataLst>
                <p:tags r:id="rId16"/>
              </p:custDataLst>
            </p:nvPr>
          </p:nvSpPr>
          <p:spPr>
            <a:xfrm>
              <a:off x="4826000" y="3917950"/>
              <a:ext cx="19051" cy="25401"/>
            </a:xfrm>
            <a:custGeom>
              <a:avLst/>
              <a:gdLst/>
              <a:ahLst/>
              <a:cxnLst/>
              <a:rect l="0" t="0" r="0" b="0"/>
              <a:pathLst>
                <a:path w="19051" h="25401">
                  <a:moveTo>
                    <a:pt x="19050" y="0"/>
                  </a:moveTo>
                  <a:lnTo>
                    <a:pt x="19050" y="0"/>
                  </a:lnTo>
                  <a:lnTo>
                    <a:pt x="15679" y="0"/>
                  </a:lnTo>
                  <a:lnTo>
                    <a:pt x="6841" y="3371"/>
                  </a:lnTo>
                  <a:lnTo>
                    <a:pt x="0" y="25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8" name="SMARTInkShape-491"/>
            <p:cNvSpPr/>
            <p:nvPr>
              <p:custDataLst>
                <p:tags r:id="rId17"/>
              </p:custDataLst>
            </p:nvPr>
          </p:nvSpPr>
          <p:spPr>
            <a:xfrm>
              <a:off x="4851400" y="4070350"/>
              <a:ext cx="44451" cy="133351"/>
            </a:xfrm>
            <a:custGeom>
              <a:avLst/>
              <a:gdLst/>
              <a:ahLst/>
              <a:cxnLst/>
              <a:rect l="0" t="0" r="0" b="0"/>
              <a:pathLst>
                <a:path w="44451" h="133351">
                  <a:moveTo>
                    <a:pt x="0" y="0"/>
                  </a:moveTo>
                  <a:lnTo>
                    <a:pt x="0" y="0"/>
                  </a:lnTo>
                  <a:lnTo>
                    <a:pt x="1881" y="27612"/>
                  </a:lnTo>
                  <a:lnTo>
                    <a:pt x="5467" y="54608"/>
                  </a:lnTo>
                  <a:lnTo>
                    <a:pt x="11245" y="82048"/>
                  </a:lnTo>
                  <a:lnTo>
                    <a:pt x="17835" y="100746"/>
                  </a:lnTo>
                  <a:lnTo>
                    <a:pt x="44450" y="133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84" name="SMARTInkShape-Group105"/>
          <p:cNvGrpSpPr/>
          <p:nvPr/>
        </p:nvGrpSpPr>
        <p:grpSpPr>
          <a:xfrm>
            <a:off x="5538084" y="3886389"/>
            <a:ext cx="532517" cy="297874"/>
            <a:chOff x="5538084" y="3886389"/>
            <a:chExt cx="532517" cy="297874"/>
          </a:xfrm>
        </p:grpSpPr>
        <p:sp>
          <p:nvSpPr>
            <p:cNvPr id="3080" name="SMARTInkShape-492"/>
            <p:cNvSpPr/>
            <p:nvPr>
              <p:custDataLst>
                <p:tags r:id="rId11"/>
              </p:custDataLst>
            </p:nvPr>
          </p:nvSpPr>
          <p:spPr>
            <a:xfrm>
              <a:off x="5538084" y="3937000"/>
              <a:ext cx="303917" cy="247263"/>
            </a:xfrm>
            <a:custGeom>
              <a:avLst/>
              <a:gdLst/>
              <a:ahLst/>
              <a:cxnLst/>
              <a:rect l="0" t="0" r="0" b="0"/>
              <a:pathLst>
                <a:path w="303917" h="247263">
                  <a:moveTo>
                    <a:pt x="18166" y="0"/>
                  </a:moveTo>
                  <a:lnTo>
                    <a:pt x="18166" y="0"/>
                  </a:lnTo>
                  <a:lnTo>
                    <a:pt x="14795" y="6742"/>
                  </a:lnTo>
                  <a:lnTo>
                    <a:pt x="12404" y="35459"/>
                  </a:lnTo>
                  <a:lnTo>
                    <a:pt x="10051" y="64860"/>
                  </a:lnTo>
                  <a:lnTo>
                    <a:pt x="6825" y="89303"/>
                  </a:lnTo>
                  <a:lnTo>
                    <a:pt x="5868" y="114419"/>
                  </a:lnTo>
                  <a:lnTo>
                    <a:pt x="5546" y="144819"/>
                  </a:lnTo>
                  <a:lnTo>
                    <a:pt x="4777" y="175571"/>
                  </a:lnTo>
                  <a:lnTo>
                    <a:pt x="0" y="202514"/>
                  </a:lnTo>
                  <a:lnTo>
                    <a:pt x="2749" y="217578"/>
                  </a:lnTo>
                  <a:lnTo>
                    <a:pt x="8032" y="228705"/>
                  </a:lnTo>
                  <a:lnTo>
                    <a:pt x="15779" y="234056"/>
                  </a:lnTo>
                  <a:lnTo>
                    <a:pt x="44088" y="244710"/>
                  </a:lnTo>
                  <a:lnTo>
                    <a:pt x="75384" y="247262"/>
                  </a:lnTo>
                  <a:lnTo>
                    <a:pt x="105094" y="243209"/>
                  </a:lnTo>
                  <a:lnTo>
                    <a:pt x="133957" y="239795"/>
                  </a:lnTo>
                  <a:lnTo>
                    <a:pt x="158308" y="236386"/>
                  </a:lnTo>
                  <a:lnTo>
                    <a:pt x="183397" y="235376"/>
                  </a:lnTo>
                  <a:lnTo>
                    <a:pt x="208705" y="233195"/>
                  </a:lnTo>
                  <a:lnTo>
                    <a:pt x="234078" y="229961"/>
                  </a:lnTo>
                  <a:lnTo>
                    <a:pt x="264563" y="225498"/>
                  </a:lnTo>
                  <a:lnTo>
                    <a:pt x="303916" y="215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1" name="SMARTInkShape-493"/>
            <p:cNvSpPr/>
            <p:nvPr>
              <p:custDataLst>
                <p:tags r:id="rId12"/>
              </p:custDataLst>
            </p:nvPr>
          </p:nvSpPr>
          <p:spPr>
            <a:xfrm>
              <a:off x="5905690" y="3886389"/>
              <a:ext cx="139511" cy="234762"/>
            </a:xfrm>
            <a:custGeom>
              <a:avLst/>
              <a:gdLst/>
              <a:ahLst/>
              <a:cxnLst/>
              <a:rect l="0" t="0" r="0" b="0"/>
              <a:pathLst>
                <a:path w="139511" h="234762">
                  <a:moveTo>
                    <a:pt x="25210" y="234761"/>
                  </a:moveTo>
                  <a:lnTo>
                    <a:pt x="25210" y="234761"/>
                  </a:lnTo>
                  <a:lnTo>
                    <a:pt x="15751" y="234761"/>
                  </a:lnTo>
                  <a:lnTo>
                    <a:pt x="14671" y="233350"/>
                  </a:lnTo>
                  <a:lnTo>
                    <a:pt x="13470" y="228019"/>
                  </a:lnTo>
                  <a:lnTo>
                    <a:pt x="12794" y="203600"/>
                  </a:lnTo>
                  <a:lnTo>
                    <a:pt x="12594" y="176296"/>
                  </a:lnTo>
                  <a:lnTo>
                    <a:pt x="9164" y="150332"/>
                  </a:lnTo>
                  <a:lnTo>
                    <a:pt x="7050" y="124765"/>
                  </a:lnTo>
                  <a:lnTo>
                    <a:pt x="3053" y="99315"/>
                  </a:lnTo>
                  <a:lnTo>
                    <a:pt x="451" y="69796"/>
                  </a:lnTo>
                  <a:lnTo>
                    <a:pt x="0" y="45790"/>
                  </a:lnTo>
                  <a:lnTo>
                    <a:pt x="1729" y="16158"/>
                  </a:lnTo>
                  <a:lnTo>
                    <a:pt x="4897" y="7076"/>
                  </a:lnTo>
                  <a:lnTo>
                    <a:pt x="6728" y="4654"/>
                  </a:lnTo>
                  <a:lnTo>
                    <a:pt x="8655" y="3040"/>
                  </a:lnTo>
                  <a:lnTo>
                    <a:pt x="32027" y="449"/>
                  </a:lnTo>
                  <a:lnTo>
                    <a:pt x="57020" y="0"/>
                  </a:lnTo>
                  <a:lnTo>
                    <a:pt x="88492" y="573"/>
                  </a:lnTo>
                  <a:lnTo>
                    <a:pt x="139510" y="616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2" name="SMARTInkShape-494"/>
            <p:cNvSpPr/>
            <p:nvPr>
              <p:custDataLst>
                <p:tags r:id="rId13"/>
              </p:custDataLst>
            </p:nvPr>
          </p:nvSpPr>
          <p:spPr>
            <a:xfrm>
              <a:off x="5864029" y="4019550"/>
              <a:ext cx="174822" cy="10009"/>
            </a:xfrm>
            <a:custGeom>
              <a:avLst/>
              <a:gdLst/>
              <a:ahLst/>
              <a:cxnLst/>
              <a:rect l="0" t="0" r="0" b="0"/>
              <a:pathLst>
                <a:path w="174822" h="10009">
                  <a:moveTo>
                    <a:pt x="3371" y="6350"/>
                  </a:moveTo>
                  <a:lnTo>
                    <a:pt x="3371" y="6350"/>
                  </a:lnTo>
                  <a:lnTo>
                    <a:pt x="0" y="6350"/>
                  </a:lnTo>
                  <a:lnTo>
                    <a:pt x="418" y="7055"/>
                  </a:lnTo>
                  <a:lnTo>
                    <a:pt x="4646" y="9721"/>
                  </a:lnTo>
                  <a:lnTo>
                    <a:pt x="7749" y="10008"/>
                  </a:lnTo>
                  <a:lnTo>
                    <a:pt x="32275" y="5400"/>
                  </a:lnTo>
                  <a:lnTo>
                    <a:pt x="54318" y="2400"/>
                  </a:lnTo>
                  <a:lnTo>
                    <a:pt x="82593" y="711"/>
                  </a:lnTo>
                  <a:lnTo>
                    <a:pt x="108140" y="211"/>
                  </a:lnTo>
                  <a:lnTo>
                    <a:pt x="131545" y="62"/>
                  </a:lnTo>
                  <a:lnTo>
                    <a:pt x="17482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3" name="SMARTInkShape-495"/>
            <p:cNvSpPr/>
            <p:nvPr>
              <p:custDataLst>
                <p:tags r:id="rId14"/>
              </p:custDataLst>
            </p:nvPr>
          </p:nvSpPr>
          <p:spPr>
            <a:xfrm>
              <a:off x="5857391" y="4076700"/>
              <a:ext cx="213210" cy="38101"/>
            </a:xfrm>
            <a:custGeom>
              <a:avLst/>
              <a:gdLst/>
              <a:ahLst/>
              <a:cxnLst/>
              <a:rect l="0" t="0" r="0" b="0"/>
              <a:pathLst>
                <a:path w="213210" h="38101">
                  <a:moveTo>
                    <a:pt x="3659" y="38100"/>
                  </a:moveTo>
                  <a:lnTo>
                    <a:pt x="3659" y="38100"/>
                  </a:lnTo>
                  <a:lnTo>
                    <a:pt x="0" y="38100"/>
                  </a:lnTo>
                  <a:lnTo>
                    <a:pt x="21579" y="36219"/>
                  </a:lnTo>
                  <a:lnTo>
                    <a:pt x="43373" y="33031"/>
                  </a:lnTo>
                  <a:lnTo>
                    <a:pt x="64819" y="29262"/>
                  </a:lnTo>
                  <a:lnTo>
                    <a:pt x="87991" y="25235"/>
                  </a:lnTo>
                  <a:lnTo>
                    <a:pt x="112401" y="20388"/>
                  </a:lnTo>
                  <a:lnTo>
                    <a:pt x="137361" y="13530"/>
                  </a:lnTo>
                  <a:lnTo>
                    <a:pt x="160684" y="9541"/>
                  </a:lnTo>
                  <a:lnTo>
                    <a:pt x="21320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87" name="SMARTInkShape-Group106"/>
          <p:cNvGrpSpPr/>
          <p:nvPr/>
        </p:nvGrpSpPr>
        <p:grpSpPr>
          <a:xfrm>
            <a:off x="6228565" y="3922872"/>
            <a:ext cx="496086" cy="280829"/>
            <a:chOff x="6228565" y="3922872"/>
            <a:chExt cx="496086" cy="280829"/>
          </a:xfrm>
        </p:grpSpPr>
        <p:sp>
          <p:nvSpPr>
            <p:cNvPr id="3085" name="SMARTInkShape-496"/>
            <p:cNvSpPr/>
            <p:nvPr>
              <p:custDataLst>
                <p:tags r:id="rId9"/>
              </p:custDataLst>
            </p:nvPr>
          </p:nvSpPr>
          <p:spPr>
            <a:xfrm>
              <a:off x="6228565" y="3922872"/>
              <a:ext cx="203986" cy="249079"/>
            </a:xfrm>
            <a:custGeom>
              <a:avLst/>
              <a:gdLst/>
              <a:ahLst/>
              <a:cxnLst/>
              <a:rect l="0" t="0" r="0" b="0"/>
              <a:pathLst>
                <a:path w="203986" h="249079">
                  <a:moveTo>
                    <a:pt x="203985" y="14128"/>
                  </a:moveTo>
                  <a:lnTo>
                    <a:pt x="203985" y="14128"/>
                  </a:lnTo>
                  <a:lnTo>
                    <a:pt x="200614" y="10757"/>
                  </a:lnTo>
                  <a:lnTo>
                    <a:pt x="181662" y="1919"/>
                  </a:lnTo>
                  <a:lnTo>
                    <a:pt x="165371" y="0"/>
                  </a:lnTo>
                  <a:lnTo>
                    <a:pt x="140333" y="1005"/>
                  </a:lnTo>
                  <a:lnTo>
                    <a:pt x="123484" y="2651"/>
                  </a:lnTo>
                  <a:lnTo>
                    <a:pt x="98132" y="11511"/>
                  </a:lnTo>
                  <a:lnTo>
                    <a:pt x="72746" y="23779"/>
                  </a:lnTo>
                  <a:lnTo>
                    <a:pt x="47350" y="39801"/>
                  </a:lnTo>
                  <a:lnTo>
                    <a:pt x="17248" y="58214"/>
                  </a:lnTo>
                  <a:lnTo>
                    <a:pt x="3781" y="71170"/>
                  </a:lnTo>
                  <a:lnTo>
                    <a:pt x="666" y="75439"/>
                  </a:lnTo>
                  <a:lnTo>
                    <a:pt x="0" y="79697"/>
                  </a:lnTo>
                  <a:lnTo>
                    <a:pt x="968" y="83946"/>
                  </a:lnTo>
                  <a:lnTo>
                    <a:pt x="3023" y="88190"/>
                  </a:lnTo>
                  <a:lnTo>
                    <a:pt x="10953" y="94787"/>
                  </a:lnTo>
                  <a:lnTo>
                    <a:pt x="21531" y="99365"/>
                  </a:lnTo>
                  <a:lnTo>
                    <a:pt x="47451" y="102304"/>
                  </a:lnTo>
                  <a:lnTo>
                    <a:pt x="73174" y="102814"/>
                  </a:lnTo>
                  <a:lnTo>
                    <a:pt x="101256" y="104846"/>
                  </a:lnTo>
                  <a:lnTo>
                    <a:pt x="127450" y="109917"/>
                  </a:lnTo>
                  <a:lnTo>
                    <a:pt x="153086" y="115888"/>
                  </a:lnTo>
                  <a:lnTo>
                    <a:pt x="183661" y="124226"/>
                  </a:lnTo>
                  <a:lnTo>
                    <a:pt x="195188" y="134087"/>
                  </a:lnTo>
                  <a:lnTo>
                    <a:pt x="200237" y="140667"/>
                  </a:lnTo>
                  <a:lnTo>
                    <a:pt x="202192" y="147876"/>
                  </a:lnTo>
                  <a:lnTo>
                    <a:pt x="200601" y="163413"/>
                  </a:lnTo>
                  <a:lnTo>
                    <a:pt x="195143" y="181284"/>
                  </a:lnTo>
                  <a:lnTo>
                    <a:pt x="182315" y="198887"/>
                  </a:lnTo>
                  <a:lnTo>
                    <a:pt x="154654" y="218023"/>
                  </a:lnTo>
                  <a:lnTo>
                    <a:pt x="125000" y="235050"/>
                  </a:lnTo>
                  <a:lnTo>
                    <a:pt x="89685" y="2490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6" name="SMARTInkShape-497"/>
            <p:cNvSpPr/>
            <p:nvPr>
              <p:custDataLst>
                <p:tags r:id="rId10"/>
              </p:custDataLst>
            </p:nvPr>
          </p:nvSpPr>
          <p:spPr>
            <a:xfrm>
              <a:off x="6502034" y="3924300"/>
              <a:ext cx="222617" cy="279401"/>
            </a:xfrm>
            <a:custGeom>
              <a:avLst/>
              <a:gdLst/>
              <a:ahLst/>
              <a:cxnLst/>
              <a:rect l="0" t="0" r="0" b="0"/>
              <a:pathLst>
                <a:path w="222617" h="279401">
                  <a:moveTo>
                    <a:pt x="222616" y="0"/>
                  </a:moveTo>
                  <a:lnTo>
                    <a:pt x="222616" y="0"/>
                  </a:lnTo>
                  <a:lnTo>
                    <a:pt x="191455" y="0"/>
                  </a:lnTo>
                  <a:lnTo>
                    <a:pt x="164151" y="0"/>
                  </a:lnTo>
                  <a:lnTo>
                    <a:pt x="138187" y="6742"/>
                  </a:lnTo>
                  <a:lnTo>
                    <a:pt x="109249" y="17676"/>
                  </a:lnTo>
                  <a:lnTo>
                    <a:pt x="81703" y="29854"/>
                  </a:lnTo>
                  <a:lnTo>
                    <a:pt x="55667" y="42399"/>
                  </a:lnTo>
                  <a:lnTo>
                    <a:pt x="26654" y="59279"/>
                  </a:lnTo>
                  <a:lnTo>
                    <a:pt x="874" y="77064"/>
                  </a:lnTo>
                  <a:lnTo>
                    <a:pt x="0" y="79598"/>
                  </a:lnTo>
                  <a:lnTo>
                    <a:pt x="828" y="81993"/>
                  </a:lnTo>
                  <a:lnTo>
                    <a:pt x="2791" y="84296"/>
                  </a:lnTo>
                  <a:lnTo>
                    <a:pt x="25778" y="90907"/>
                  </a:lnTo>
                  <a:lnTo>
                    <a:pt x="56030" y="93963"/>
                  </a:lnTo>
                  <a:lnTo>
                    <a:pt x="87337" y="94869"/>
                  </a:lnTo>
                  <a:lnTo>
                    <a:pt x="118955" y="98508"/>
                  </a:lnTo>
                  <a:lnTo>
                    <a:pt x="150665" y="104055"/>
                  </a:lnTo>
                  <a:lnTo>
                    <a:pt x="179033" y="110167"/>
                  </a:lnTo>
                  <a:lnTo>
                    <a:pt x="201941" y="119817"/>
                  </a:lnTo>
                  <a:lnTo>
                    <a:pt x="211781" y="133215"/>
                  </a:lnTo>
                  <a:lnTo>
                    <a:pt x="219405" y="158710"/>
                  </a:lnTo>
                  <a:lnTo>
                    <a:pt x="219778" y="174960"/>
                  </a:lnTo>
                  <a:lnTo>
                    <a:pt x="212054" y="196008"/>
                  </a:lnTo>
                  <a:lnTo>
                    <a:pt x="194921" y="222084"/>
                  </a:lnTo>
                  <a:lnTo>
                    <a:pt x="164458" y="253273"/>
                  </a:lnTo>
                  <a:lnTo>
                    <a:pt x="134980" y="270607"/>
                  </a:lnTo>
                  <a:lnTo>
                    <a:pt x="120167" y="275492"/>
                  </a:lnTo>
                  <a:lnTo>
                    <a:pt x="82916" y="279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94" name="SMARTInkShape-Group107"/>
          <p:cNvGrpSpPr/>
          <p:nvPr/>
        </p:nvGrpSpPr>
        <p:grpSpPr>
          <a:xfrm>
            <a:off x="7062082" y="3879850"/>
            <a:ext cx="1796169" cy="359895"/>
            <a:chOff x="7062082" y="3879850"/>
            <a:chExt cx="1796169" cy="359895"/>
          </a:xfrm>
        </p:grpSpPr>
        <p:sp>
          <p:nvSpPr>
            <p:cNvPr id="3088" name="SMARTInkShape-498"/>
            <p:cNvSpPr/>
            <p:nvPr>
              <p:custDataLst>
                <p:tags r:id="rId3"/>
              </p:custDataLst>
            </p:nvPr>
          </p:nvSpPr>
          <p:spPr>
            <a:xfrm>
              <a:off x="7162800" y="3879850"/>
              <a:ext cx="69851" cy="279401"/>
            </a:xfrm>
            <a:custGeom>
              <a:avLst/>
              <a:gdLst/>
              <a:ahLst/>
              <a:cxnLst/>
              <a:rect l="0" t="0" r="0" b="0"/>
              <a:pathLst>
                <a:path w="69851" h="279401">
                  <a:moveTo>
                    <a:pt x="0" y="0"/>
                  </a:moveTo>
                  <a:lnTo>
                    <a:pt x="0" y="0"/>
                  </a:lnTo>
                  <a:lnTo>
                    <a:pt x="3371" y="29886"/>
                  </a:lnTo>
                  <a:lnTo>
                    <a:pt x="8838" y="53618"/>
                  </a:lnTo>
                  <a:lnTo>
                    <a:pt x="14927" y="85267"/>
                  </a:lnTo>
                  <a:lnTo>
                    <a:pt x="20981" y="107276"/>
                  </a:lnTo>
                  <a:lnTo>
                    <a:pt x="27670" y="129522"/>
                  </a:lnTo>
                  <a:lnTo>
                    <a:pt x="32994" y="153521"/>
                  </a:lnTo>
                  <a:lnTo>
                    <a:pt x="37712" y="176417"/>
                  </a:lnTo>
                  <a:lnTo>
                    <a:pt x="46217" y="207259"/>
                  </a:lnTo>
                  <a:lnTo>
                    <a:pt x="55792" y="232390"/>
                  </a:lnTo>
                  <a:lnTo>
                    <a:pt x="65348" y="259844"/>
                  </a:lnTo>
                  <a:lnTo>
                    <a:pt x="69850" y="279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9" name="SMARTInkShape-499"/>
            <p:cNvSpPr/>
            <p:nvPr>
              <p:custDataLst>
                <p:tags r:id="rId4"/>
              </p:custDataLst>
            </p:nvPr>
          </p:nvSpPr>
          <p:spPr>
            <a:xfrm>
              <a:off x="7062082" y="3949271"/>
              <a:ext cx="521941" cy="127430"/>
            </a:xfrm>
            <a:custGeom>
              <a:avLst/>
              <a:gdLst/>
              <a:ahLst/>
              <a:cxnLst/>
              <a:rect l="0" t="0" r="0" b="0"/>
              <a:pathLst>
                <a:path w="521941" h="127430">
                  <a:moveTo>
                    <a:pt x="5468" y="127429"/>
                  </a:moveTo>
                  <a:lnTo>
                    <a:pt x="5468" y="127429"/>
                  </a:lnTo>
                  <a:lnTo>
                    <a:pt x="0" y="127429"/>
                  </a:lnTo>
                  <a:lnTo>
                    <a:pt x="26864" y="120522"/>
                  </a:lnTo>
                  <a:lnTo>
                    <a:pt x="52495" y="114564"/>
                  </a:lnTo>
                  <a:lnTo>
                    <a:pt x="73641" y="109717"/>
                  </a:lnTo>
                  <a:lnTo>
                    <a:pt x="99503" y="102859"/>
                  </a:lnTo>
                  <a:lnTo>
                    <a:pt x="123696" y="95107"/>
                  </a:lnTo>
                  <a:lnTo>
                    <a:pt x="147619" y="86958"/>
                  </a:lnTo>
                  <a:lnTo>
                    <a:pt x="174715" y="78633"/>
                  </a:lnTo>
                  <a:lnTo>
                    <a:pt x="199458" y="72110"/>
                  </a:lnTo>
                  <a:lnTo>
                    <a:pt x="222918" y="66154"/>
                  </a:lnTo>
                  <a:lnTo>
                    <a:pt x="247457" y="58803"/>
                  </a:lnTo>
                  <a:lnTo>
                    <a:pt x="278330" y="50102"/>
                  </a:lnTo>
                  <a:lnTo>
                    <a:pt x="305351" y="46426"/>
                  </a:lnTo>
                  <a:lnTo>
                    <a:pt x="333286" y="45890"/>
                  </a:lnTo>
                  <a:lnTo>
                    <a:pt x="341195" y="48386"/>
                  </a:lnTo>
                  <a:lnTo>
                    <a:pt x="347061" y="53728"/>
                  </a:lnTo>
                  <a:lnTo>
                    <a:pt x="351315" y="60807"/>
                  </a:lnTo>
                  <a:lnTo>
                    <a:pt x="361426" y="89394"/>
                  </a:lnTo>
                  <a:lnTo>
                    <a:pt x="369405" y="102048"/>
                  </a:lnTo>
                  <a:lnTo>
                    <a:pt x="381373" y="115595"/>
                  </a:lnTo>
                  <a:lnTo>
                    <a:pt x="395071" y="122825"/>
                  </a:lnTo>
                  <a:lnTo>
                    <a:pt x="415907" y="126065"/>
                  </a:lnTo>
                  <a:lnTo>
                    <a:pt x="446696" y="123654"/>
                  </a:lnTo>
                  <a:lnTo>
                    <a:pt x="472517" y="115100"/>
                  </a:lnTo>
                  <a:lnTo>
                    <a:pt x="490203" y="103629"/>
                  </a:lnTo>
                  <a:lnTo>
                    <a:pt x="512049" y="75329"/>
                  </a:lnTo>
                  <a:lnTo>
                    <a:pt x="520887" y="57194"/>
                  </a:lnTo>
                  <a:lnTo>
                    <a:pt x="521940" y="42826"/>
                  </a:lnTo>
                  <a:lnTo>
                    <a:pt x="519350" y="28444"/>
                  </a:lnTo>
                  <a:lnTo>
                    <a:pt x="513495" y="17349"/>
                  </a:lnTo>
                  <a:lnTo>
                    <a:pt x="495523" y="3169"/>
                  </a:lnTo>
                  <a:lnTo>
                    <a:pt x="474684" y="0"/>
                  </a:lnTo>
                  <a:lnTo>
                    <a:pt x="451780" y="944"/>
                  </a:lnTo>
                  <a:lnTo>
                    <a:pt x="427692" y="6148"/>
                  </a:lnTo>
                  <a:lnTo>
                    <a:pt x="398604" y="24186"/>
                  </a:lnTo>
                  <a:lnTo>
                    <a:pt x="383322" y="39924"/>
                  </a:lnTo>
                  <a:lnTo>
                    <a:pt x="380118" y="512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0" name="SMARTInkShape-500"/>
            <p:cNvSpPr/>
            <p:nvPr>
              <p:custDataLst>
                <p:tags r:id="rId5"/>
              </p:custDataLst>
            </p:nvPr>
          </p:nvSpPr>
          <p:spPr>
            <a:xfrm>
              <a:off x="7686073" y="3930650"/>
              <a:ext cx="137128" cy="127001"/>
            </a:xfrm>
            <a:custGeom>
              <a:avLst/>
              <a:gdLst/>
              <a:ahLst/>
              <a:cxnLst/>
              <a:rect l="0" t="0" r="0" b="0"/>
              <a:pathLst>
                <a:path w="137128" h="127001">
                  <a:moveTo>
                    <a:pt x="35527" y="127000"/>
                  </a:moveTo>
                  <a:lnTo>
                    <a:pt x="35527" y="127000"/>
                  </a:lnTo>
                  <a:lnTo>
                    <a:pt x="30059" y="127000"/>
                  </a:lnTo>
                  <a:lnTo>
                    <a:pt x="19325" y="123629"/>
                  </a:lnTo>
                  <a:lnTo>
                    <a:pt x="10452" y="114448"/>
                  </a:lnTo>
                  <a:lnTo>
                    <a:pt x="3216" y="101666"/>
                  </a:lnTo>
                  <a:lnTo>
                    <a:pt x="0" y="88929"/>
                  </a:lnTo>
                  <a:lnTo>
                    <a:pt x="1560" y="69859"/>
                  </a:lnTo>
                  <a:lnTo>
                    <a:pt x="6492" y="54173"/>
                  </a:lnTo>
                  <a:lnTo>
                    <a:pt x="23463" y="31916"/>
                  </a:lnTo>
                  <a:lnTo>
                    <a:pt x="43257" y="14849"/>
                  </a:lnTo>
                  <a:lnTo>
                    <a:pt x="57071" y="10127"/>
                  </a:lnTo>
                  <a:lnTo>
                    <a:pt x="80716" y="5588"/>
                  </a:lnTo>
                  <a:lnTo>
                    <a:pt x="107478" y="1656"/>
                  </a:lnTo>
                  <a:lnTo>
                    <a:pt x="13712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1" name="SMARTInkShape-501"/>
            <p:cNvSpPr/>
            <p:nvPr>
              <p:custDataLst>
                <p:tags r:id="rId6"/>
              </p:custDataLst>
            </p:nvPr>
          </p:nvSpPr>
          <p:spPr>
            <a:xfrm>
              <a:off x="7858764" y="3949984"/>
              <a:ext cx="383537" cy="289761"/>
            </a:xfrm>
            <a:custGeom>
              <a:avLst/>
              <a:gdLst/>
              <a:ahLst/>
              <a:cxnLst/>
              <a:rect l="0" t="0" r="0" b="0"/>
              <a:pathLst>
                <a:path w="383537" h="289761">
                  <a:moveTo>
                    <a:pt x="135886" y="12416"/>
                  </a:moveTo>
                  <a:lnTo>
                    <a:pt x="135886" y="12416"/>
                  </a:lnTo>
                  <a:lnTo>
                    <a:pt x="132515" y="9045"/>
                  </a:lnTo>
                  <a:lnTo>
                    <a:pt x="128979" y="7390"/>
                  </a:lnTo>
                  <a:lnTo>
                    <a:pt x="99209" y="1156"/>
                  </a:lnTo>
                  <a:lnTo>
                    <a:pt x="67572" y="0"/>
                  </a:lnTo>
                  <a:lnTo>
                    <a:pt x="55900" y="3606"/>
                  </a:lnTo>
                  <a:lnTo>
                    <a:pt x="46009" y="10617"/>
                  </a:lnTo>
                  <a:lnTo>
                    <a:pt x="20274" y="40907"/>
                  </a:lnTo>
                  <a:lnTo>
                    <a:pt x="9463" y="68713"/>
                  </a:lnTo>
                  <a:lnTo>
                    <a:pt x="533" y="94798"/>
                  </a:lnTo>
                  <a:lnTo>
                    <a:pt x="0" y="107591"/>
                  </a:lnTo>
                  <a:lnTo>
                    <a:pt x="845" y="113966"/>
                  </a:lnTo>
                  <a:lnTo>
                    <a:pt x="3525" y="118922"/>
                  </a:lnTo>
                  <a:lnTo>
                    <a:pt x="12148" y="126309"/>
                  </a:lnTo>
                  <a:lnTo>
                    <a:pt x="24918" y="128182"/>
                  </a:lnTo>
                  <a:lnTo>
                    <a:pt x="38589" y="125956"/>
                  </a:lnTo>
                  <a:lnTo>
                    <a:pt x="66741" y="109125"/>
                  </a:lnTo>
                  <a:lnTo>
                    <a:pt x="92854" y="83504"/>
                  </a:lnTo>
                  <a:lnTo>
                    <a:pt x="122667" y="61968"/>
                  </a:lnTo>
                  <a:lnTo>
                    <a:pt x="132598" y="56076"/>
                  </a:lnTo>
                  <a:lnTo>
                    <a:pt x="152865" y="52163"/>
                  </a:lnTo>
                  <a:lnTo>
                    <a:pt x="158494" y="53026"/>
                  </a:lnTo>
                  <a:lnTo>
                    <a:pt x="166630" y="57746"/>
                  </a:lnTo>
                  <a:lnTo>
                    <a:pt x="175177" y="71708"/>
                  </a:lnTo>
                  <a:lnTo>
                    <a:pt x="182179" y="102735"/>
                  </a:lnTo>
                  <a:lnTo>
                    <a:pt x="184682" y="125465"/>
                  </a:lnTo>
                  <a:lnTo>
                    <a:pt x="185795" y="147327"/>
                  </a:lnTo>
                  <a:lnTo>
                    <a:pt x="187128" y="178762"/>
                  </a:lnTo>
                  <a:lnTo>
                    <a:pt x="190971" y="206970"/>
                  </a:lnTo>
                  <a:lnTo>
                    <a:pt x="192424" y="235946"/>
                  </a:lnTo>
                  <a:lnTo>
                    <a:pt x="194796" y="265415"/>
                  </a:lnTo>
                  <a:lnTo>
                    <a:pt x="199908" y="281406"/>
                  </a:lnTo>
                  <a:lnTo>
                    <a:pt x="201850" y="284876"/>
                  </a:lnTo>
                  <a:lnTo>
                    <a:pt x="204556" y="287189"/>
                  </a:lnTo>
                  <a:lnTo>
                    <a:pt x="211326" y="289760"/>
                  </a:lnTo>
                  <a:lnTo>
                    <a:pt x="215108" y="289034"/>
                  </a:lnTo>
                  <a:lnTo>
                    <a:pt x="223071" y="284465"/>
                  </a:lnTo>
                  <a:lnTo>
                    <a:pt x="229434" y="275849"/>
                  </a:lnTo>
                  <a:lnTo>
                    <a:pt x="242638" y="249700"/>
                  </a:lnTo>
                  <a:lnTo>
                    <a:pt x="254691" y="225636"/>
                  </a:lnTo>
                  <a:lnTo>
                    <a:pt x="270571" y="197261"/>
                  </a:lnTo>
                  <a:lnTo>
                    <a:pt x="282529" y="175003"/>
                  </a:lnTo>
                  <a:lnTo>
                    <a:pt x="294900" y="152410"/>
                  </a:lnTo>
                  <a:lnTo>
                    <a:pt x="313059" y="123119"/>
                  </a:lnTo>
                  <a:lnTo>
                    <a:pt x="329101" y="93117"/>
                  </a:lnTo>
                  <a:lnTo>
                    <a:pt x="349690" y="67450"/>
                  </a:lnTo>
                  <a:lnTo>
                    <a:pt x="383536" y="314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2" name="SMARTInkShape-502"/>
            <p:cNvSpPr/>
            <p:nvPr>
              <p:custDataLst>
                <p:tags r:id="rId7"/>
              </p:custDataLst>
            </p:nvPr>
          </p:nvSpPr>
          <p:spPr>
            <a:xfrm>
              <a:off x="8331200" y="3942420"/>
              <a:ext cx="285751" cy="136591"/>
            </a:xfrm>
            <a:custGeom>
              <a:avLst/>
              <a:gdLst/>
              <a:ahLst/>
              <a:cxnLst/>
              <a:rect l="0" t="0" r="0" b="0"/>
              <a:pathLst>
                <a:path w="285751" h="136591">
                  <a:moveTo>
                    <a:pt x="0" y="930"/>
                  </a:moveTo>
                  <a:lnTo>
                    <a:pt x="0" y="930"/>
                  </a:lnTo>
                  <a:lnTo>
                    <a:pt x="15580" y="28720"/>
                  </a:lnTo>
                  <a:lnTo>
                    <a:pt x="28530" y="58003"/>
                  </a:lnTo>
                  <a:lnTo>
                    <a:pt x="37882" y="88351"/>
                  </a:lnTo>
                  <a:lnTo>
                    <a:pt x="48654" y="119974"/>
                  </a:lnTo>
                  <a:lnTo>
                    <a:pt x="52904" y="127451"/>
                  </a:lnTo>
                  <a:lnTo>
                    <a:pt x="62633" y="135628"/>
                  </a:lnTo>
                  <a:lnTo>
                    <a:pt x="65745" y="136590"/>
                  </a:lnTo>
                  <a:lnTo>
                    <a:pt x="68524" y="136525"/>
                  </a:lnTo>
                  <a:lnTo>
                    <a:pt x="71083" y="135777"/>
                  </a:lnTo>
                  <a:lnTo>
                    <a:pt x="81426" y="124610"/>
                  </a:lnTo>
                  <a:lnTo>
                    <a:pt x="101730" y="95743"/>
                  </a:lnTo>
                  <a:lnTo>
                    <a:pt x="118559" y="67323"/>
                  </a:lnTo>
                  <a:lnTo>
                    <a:pt x="131241" y="42866"/>
                  </a:lnTo>
                  <a:lnTo>
                    <a:pt x="152532" y="11435"/>
                  </a:lnTo>
                  <a:lnTo>
                    <a:pt x="162102" y="2541"/>
                  </a:lnTo>
                  <a:lnTo>
                    <a:pt x="165923" y="593"/>
                  </a:lnTo>
                  <a:lnTo>
                    <a:pt x="169176" y="0"/>
                  </a:lnTo>
                  <a:lnTo>
                    <a:pt x="172051" y="310"/>
                  </a:lnTo>
                  <a:lnTo>
                    <a:pt x="179008" y="6299"/>
                  </a:lnTo>
                  <a:lnTo>
                    <a:pt x="188976" y="21571"/>
                  </a:lnTo>
                  <a:lnTo>
                    <a:pt x="203067" y="53193"/>
                  </a:lnTo>
                  <a:lnTo>
                    <a:pt x="208080" y="64375"/>
                  </a:lnTo>
                  <a:lnTo>
                    <a:pt x="218835" y="77898"/>
                  </a:lnTo>
                  <a:lnTo>
                    <a:pt x="226847" y="84056"/>
                  </a:lnTo>
                  <a:lnTo>
                    <a:pt x="246033" y="88119"/>
                  </a:lnTo>
                  <a:lnTo>
                    <a:pt x="274979" y="80764"/>
                  </a:lnTo>
                  <a:lnTo>
                    <a:pt x="285750" y="771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3" name="SMARTInkShape-503"/>
            <p:cNvSpPr/>
            <p:nvPr>
              <p:custDataLst>
                <p:tags r:id="rId8"/>
              </p:custDataLst>
            </p:nvPr>
          </p:nvSpPr>
          <p:spPr>
            <a:xfrm>
              <a:off x="8699500" y="3908023"/>
              <a:ext cx="158751" cy="134823"/>
            </a:xfrm>
            <a:custGeom>
              <a:avLst/>
              <a:gdLst/>
              <a:ahLst/>
              <a:cxnLst/>
              <a:rect l="0" t="0" r="0" b="0"/>
              <a:pathLst>
                <a:path w="158751" h="134823">
                  <a:moveTo>
                    <a:pt x="0" y="111527"/>
                  </a:moveTo>
                  <a:lnTo>
                    <a:pt x="0" y="111527"/>
                  </a:lnTo>
                  <a:lnTo>
                    <a:pt x="0" y="114898"/>
                  </a:lnTo>
                  <a:lnTo>
                    <a:pt x="1882" y="118434"/>
                  </a:lnTo>
                  <a:lnTo>
                    <a:pt x="8838" y="129825"/>
                  </a:lnTo>
                  <a:lnTo>
                    <a:pt x="12948" y="132192"/>
                  </a:lnTo>
                  <a:lnTo>
                    <a:pt x="25040" y="134822"/>
                  </a:lnTo>
                  <a:lnTo>
                    <a:pt x="37940" y="132229"/>
                  </a:lnTo>
                  <a:lnTo>
                    <a:pt x="55221" y="122835"/>
                  </a:lnTo>
                  <a:lnTo>
                    <a:pt x="69279" y="109233"/>
                  </a:lnTo>
                  <a:lnTo>
                    <a:pt x="90942" y="79475"/>
                  </a:lnTo>
                  <a:lnTo>
                    <a:pt x="107935" y="50554"/>
                  </a:lnTo>
                  <a:lnTo>
                    <a:pt x="118139" y="21401"/>
                  </a:lnTo>
                  <a:lnTo>
                    <a:pt x="117564" y="16165"/>
                  </a:lnTo>
                  <a:lnTo>
                    <a:pt x="113164" y="6585"/>
                  </a:lnTo>
                  <a:lnTo>
                    <a:pt x="108603" y="3465"/>
                  </a:lnTo>
                  <a:lnTo>
                    <a:pt x="96011" y="0"/>
                  </a:lnTo>
                  <a:lnTo>
                    <a:pt x="76426" y="1419"/>
                  </a:lnTo>
                  <a:lnTo>
                    <a:pt x="65482" y="6381"/>
                  </a:lnTo>
                  <a:lnTo>
                    <a:pt x="38230" y="25113"/>
                  </a:lnTo>
                  <a:lnTo>
                    <a:pt x="21375" y="41750"/>
                  </a:lnTo>
                  <a:lnTo>
                    <a:pt x="18483" y="45959"/>
                  </a:lnTo>
                  <a:lnTo>
                    <a:pt x="14414" y="65367"/>
                  </a:lnTo>
                  <a:lnTo>
                    <a:pt x="16579" y="82249"/>
                  </a:lnTo>
                  <a:lnTo>
                    <a:pt x="19519" y="86364"/>
                  </a:lnTo>
                  <a:lnTo>
                    <a:pt x="28431" y="92818"/>
                  </a:lnTo>
                  <a:lnTo>
                    <a:pt x="59430" y="104943"/>
                  </a:lnTo>
                  <a:lnTo>
                    <a:pt x="75803" y="107895"/>
                  </a:lnTo>
                  <a:lnTo>
                    <a:pt x="106264" y="106296"/>
                  </a:lnTo>
                  <a:lnTo>
                    <a:pt x="132131" y="105674"/>
                  </a:lnTo>
                  <a:lnTo>
                    <a:pt x="158750" y="1051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95" name="SMARTInkShape-504"/>
          <p:cNvSpPr/>
          <p:nvPr>
            <p:custDataLst>
              <p:tags r:id="rId2"/>
            </p:custDataLst>
          </p:nvPr>
        </p:nvSpPr>
        <p:spPr>
          <a:xfrm>
            <a:off x="9042400" y="4038600"/>
            <a:ext cx="1" cy="6351"/>
          </a:xfrm>
          <a:custGeom>
            <a:avLst/>
            <a:gdLst/>
            <a:ahLst/>
            <a:cxnLst/>
            <a:rect l="0" t="0" r="0" b="0"/>
            <a:pathLst>
              <a:path w="1" h="6351">
                <a:moveTo>
                  <a:pt x="0" y="0"/>
                </a:moveTo>
                <a:lnTo>
                  <a:pt x="0" y="0"/>
                </a:lnTo>
                <a:lnTo>
                  <a:pt x="0" y="635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70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135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Observing Mechanisms </vt:lpstr>
      <vt:lpstr>What is a mechanism?</vt:lpstr>
      <vt:lpstr>Important Definitions</vt:lpstr>
      <vt:lpstr>Gears!</vt:lpstr>
      <vt:lpstr>Gear Ratios</vt:lpstr>
      <vt:lpstr>Torque</vt:lpstr>
    </vt:vector>
  </TitlesOfParts>
  <Company>Roslyn UFSD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Observing Mechanisms </dc:title>
  <dc:creator>Mark Valentino</dc:creator>
  <cp:lastModifiedBy>Mark Valentino</cp:lastModifiedBy>
  <cp:revision>8</cp:revision>
  <dcterms:created xsi:type="dcterms:W3CDTF">2017-09-19T11:37:00Z</dcterms:created>
  <dcterms:modified xsi:type="dcterms:W3CDTF">2017-09-19T15:58:43Z</dcterms:modified>
</cp:coreProperties>
</file>